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6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5F2"/>
    <a:srgbClr val="EDEBEA"/>
    <a:srgbClr val="0055B1"/>
    <a:srgbClr val="18A69A"/>
    <a:srgbClr val="028373"/>
    <a:srgbClr val="B7B8B8"/>
    <a:srgbClr val="018877"/>
    <a:srgbClr val="E8F4F2"/>
    <a:srgbClr val="035ECB"/>
    <a:srgbClr val="015C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29" d="100"/>
          <a:sy n="29" d="100"/>
        </p:scale>
        <p:origin x="23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D4CB9-E015-4FFB-9B89-9DDC23138C99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496B8-6527-424E-956E-689506B56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8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1pPr>
    <a:lvl2pPr marL="401193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2pPr>
    <a:lvl3pPr marL="802386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3pPr>
    <a:lvl4pPr marL="1203579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4pPr>
    <a:lvl5pPr marL="1604772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5pPr>
    <a:lvl6pPr marL="2005965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6pPr>
    <a:lvl7pPr marL="2407158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7pPr>
    <a:lvl8pPr marL="2808351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8pPr>
    <a:lvl9pPr marL="3209544" algn="l" defTabSz="802386" rtl="0" eaLnBrk="1" latinLnBrk="0" hangingPunct="1">
      <a:defRPr sz="10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1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9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7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2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0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7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9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7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7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2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49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EBCB47-38E2-4F1E-B74D-3AF14259EBC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CE2B49-8080-4DDB-95DD-D4B16EAD6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8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F88C6A-7FE5-4201-0405-29B8578E9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51" y="-4517"/>
            <a:ext cx="6858000" cy="990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CF172F-E773-BAD4-F6D1-67F9CBA07469}"/>
              </a:ext>
            </a:extLst>
          </p:cNvPr>
          <p:cNvSpPr txBox="1"/>
          <p:nvPr/>
        </p:nvSpPr>
        <p:spPr>
          <a:xfrm>
            <a:off x="411759" y="951350"/>
            <a:ext cx="656880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3600" b="1" dirty="0">
                <a:cs typeface="B Nazanin" panose="00000400000000000000" pitchFamily="2" charset="-78"/>
              </a:rPr>
              <a:t>کارگاه آموزشی:</a:t>
            </a:r>
          </a:p>
          <a:p>
            <a:pPr algn="ctr" rtl="1"/>
            <a:r>
              <a:rPr lang="fa-IR" sz="2500" dirty="0">
                <a:solidFill>
                  <a:srgbClr val="FF0000"/>
                </a:solidFill>
                <a:cs typeface="A Shablon Cut" panose="00000400000000000000" pitchFamily="2" charset="-78"/>
              </a:rPr>
              <a:t>................</a:t>
            </a:r>
          </a:p>
          <a:p>
            <a:pPr algn="ctr" rtl="1"/>
            <a:endParaRPr lang="en-US" sz="1100" dirty="0">
              <a:cs typeface="B Nazanin" panose="00000400000000000000" pitchFamily="2" charset="-78"/>
            </a:endParaRPr>
          </a:p>
          <a:p>
            <a:pPr algn="ctr" rtl="1"/>
            <a:r>
              <a:rPr lang="fa-IR" sz="1600" dirty="0">
                <a:cs typeface="B Nazanin" panose="00000400000000000000" pitchFamily="2" charset="-78"/>
              </a:rPr>
              <a:t>( از سری کارگاه های</a:t>
            </a:r>
            <a:r>
              <a:rPr lang="fa-IR" sz="1600" dirty="0">
                <a:solidFill>
                  <a:srgbClr val="FF0000"/>
                </a:solidFill>
                <a:cs typeface="B Nazanin" panose="00000400000000000000" pitchFamily="2" charset="-78"/>
              </a:rPr>
              <a:t> ................)</a:t>
            </a:r>
          </a:p>
        </p:txBody>
      </p:sp>
      <p:pic>
        <p:nvPicPr>
          <p:cNvPr id="11" name="Picture 10" descr="A blue and purple logo&#10;&#10;Description automatically generated">
            <a:extLst>
              <a:ext uri="{FF2B5EF4-FFF2-40B4-BE49-F238E27FC236}">
                <a16:creationId xmlns:a16="http://schemas.microsoft.com/office/drawing/2014/main" id="{D6204F25-6828-704A-9892-E0F34BBCCCA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8" y="175518"/>
            <a:ext cx="565716" cy="6062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F4995D2-3653-5E0F-3855-A05755BB26A3}"/>
              </a:ext>
            </a:extLst>
          </p:cNvPr>
          <p:cNvSpPr txBox="1"/>
          <p:nvPr/>
        </p:nvSpPr>
        <p:spPr>
          <a:xfrm>
            <a:off x="488938" y="416588"/>
            <a:ext cx="6220794" cy="765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1000" b="1" dirty="0">
                <a:solidFill>
                  <a:srgbClr val="0055B1"/>
                </a:solidFill>
                <a:cs typeface="B Zar" panose="00000400000000000000" pitchFamily="2" charset="-78"/>
              </a:rPr>
              <a:t>دفتر توسعه دانشکده </a:t>
            </a:r>
            <a:r>
              <a:rPr lang="fa-IR" sz="1000" b="1" dirty="0">
                <a:solidFill>
                  <a:srgbClr val="FF0000"/>
                </a:solidFill>
                <a:cs typeface="B Zar" panose="00000400000000000000" pitchFamily="2" charset="-78"/>
              </a:rPr>
              <a:t>بیمارستان..............................</a:t>
            </a:r>
          </a:p>
          <a:p>
            <a:pPr algn="ctr" rtl="1">
              <a:lnSpc>
                <a:spcPct val="150000"/>
              </a:lnSpc>
            </a:pPr>
            <a:r>
              <a:rPr lang="fa-IR" sz="1000" b="1" dirty="0">
                <a:solidFill>
                  <a:srgbClr val="0055B1"/>
                </a:solidFill>
                <a:cs typeface="B Zar" panose="00000400000000000000" pitchFamily="2" charset="-78"/>
              </a:rPr>
              <a:t>واحد توانمند سازی آموزشی اعضای هیأت علمی مرکز مطالعات و توسعه آموزش پزشکی </a:t>
            </a:r>
          </a:p>
          <a:p>
            <a:pPr algn="ctr" rtl="1">
              <a:lnSpc>
                <a:spcPct val="150000"/>
              </a:lnSpc>
            </a:pPr>
            <a:r>
              <a:rPr lang="fa-IR" sz="1000" b="1" dirty="0">
                <a:solidFill>
                  <a:srgbClr val="0055B1"/>
                </a:solidFill>
                <a:cs typeface="B Zar" panose="00000400000000000000" pitchFamily="2" charset="-78"/>
              </a:rPr>
              <a:t>در دانشگاه علوم پزشکی کرمان برگزار می نماید:</a:t>
            </a:r>
            <a:endParaRPr lang="en-US" sz="1000" b="1" dirty="0">
              <a:solidFill>
                <a:srgbClr val="0055B1"/>
              </a:solidFill>
              <a:cs typeface="B Zar" panose="000004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125C48-432B-121E-A079-10224D446752}"/>
              </a:ext>
            </a:extLst>
          </p:cNvPr>
          <p:cNvSpPr txBox="1"/>
          <p:nvPr/>
        </p:nvSpPr>
        <p:spPr>
          <a:xfrm>
            <a:off x="1316257" y="6049407"/>
            <a:ext cx="1503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400" b="1" dirty="0">
                <a:solidFill>
                  <a:srgbClr val="FF0000"/>
                </a:solidFill>
                <a:cs typeface="B Nazanin" panose="00000400000000000000" pitchFamily="2" charset="-78"/>
              </a:rPr>
              <a:t>14:00-12:00</a:t>
            </a:r>
            <a:endParaRPr lang="en-US" sz="24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FBCB60-6541-C9F0-8EC0-EA834A794AAC}"/>
              </a:ext>
            </a:extLst>
          </p:cNvPr>
          <p:cNvSpPr txBox="1"/>
          <p:nvPr/>
        </p:nvSpPr>
        <p:spPr>
          <a:xfrm>
            <a:off x="1206150" y="4976607"/>
            <a:ext cx="1503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>
                <a:solidFill>
                  <a:srgbClr val="FF0000"/>
                </a:solidFill>
                <a:cs typeface="B Nazanin" panose="00000400000000000000" pitchFamily="2" charset="-78"/>
              </a:rPr>
              <a:t>چهارشنبه</a:t>
            </a:r>
            <a:endParaRPr lang="fa-IR" sz="16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ctr"/>
            <a:endParaRPr lang="fa-IR" sz="200" b="1" dirty="0">
              <a:solidFill>
                <a:srgbClr val="018877"/>
              </a:solidFill>
              <a:cs typeface="B Zar" panose="00000400000000000000" pitchFamily="2" charset="-78"/>
            </a:endParaRPr>
          </a:p>
          <a:p>
            <a:pPr algn="ctr"/>
            <a:r>
              <a:rPr lang="fa-IR" b="1" dirty="0">
                <a:solidFill>
                  <a:srgbClr val="FF0000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1405/07/01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BF5282-BBCC-68D2-FFA9-67E6132288EE}"/>
              </a:ext>
            </a:extLst>
          </p:cNvPr>
          <p:cNvSpPr txBox="1"/>
          <p:nvPr/>
        </p:nvSpPr>
        <p:spPr>
          <a:xfrm>
            <a:off x="1558196" y="8751441"/>
            <a:ext cx="39477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LY" sz="1600" b="1" dirty="0">
                <a:solidFill>
                  <a:srgbClr val="028373"/>
                </a:solidFill>
                <a:cs typeface="B Nazanin" panose="00000400000000000000" pitchFamily="2" charset="-78"/>
              </a:rPr>
              <a:t>شماره تماس </a:t>
            </a:r>
            <a:r>
              <a:rPr lang="fa-IR" sz="1600" b="1" dirty="0">
                <a:solidFill>
                  <a:srgbClr val="028373"/>
                </a:solidFill>
                <a:cs typeface="B Nazanin" panose="00000400000000000000" pitchFamily="2" charset="-78"/>
              </a:rPr>
              <a:t> </a:t>
            </a:r>
            <a:r>
              <a:rPr lang="ar-LY" sz="1600" b="1" dirty="0">
                <a:solidFill>
                  <a:srgbClr val="028373"/>
                </a:solidFill>
                <a:cs typeface="B Nazanin" panose="00000400000000000000" pitchFamily="2" charset="-78"/>
              </a:rPr>
              <a:t>جهت کسب اطلاعات بیشتر</a:t>
            </a:r>
            <a:endParaRPr lang="fa-IR" sz="1600" b="1" dirty="0">
              <a:ln>
                <a:solidFill>
                  <a:sysClr val="windowText" lastClr="000000"/>
                </a:solidFill>
              </a:ln>
              <a:solidFill>
                <a:srgbClr val="028373"/>
              </a:solidFill>
              <a:cs typeface="B Nazanin" panose="00000400000000000000" pitchFamily="2" charset="-78"/>
            </a:endParaRPr>
          </a:p>
          <a:p>
            <a:pPr algn="ctr" rtl="1"/>
            <a:r>
              <a:rPr lang="fa-IR" sz="1600" b="1" dirty="0">
                <a:solidFill>
                  <a:srgbClr val="028373"/>
                </a:solidFill>
                <a:cs typeface="B Nazanin" panose="00000400000000000000" pitchFamily="2" charset="-78"/>
              </a:rPr>
              <a:t>09137067701- 03431325347</a:t>
            </a:r>
            <a:endParaRPr lang="ar-LY" sz="1600" b="1" dirty="0">
              <a:solidFill>
                <a:srgbClr val="028373"/>
              </a:solidFill>
              <a:cs typeface="B Nazanin" panose="000004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1A2B71-4F94-15E8-CA67-47FB14FE3994}"/>
              </a:ext>
            </a:extLst>
          </p:cNvPr>
          <p:cNvSpPr txBox="1"/>
          <p:nvPr/>
        </p:nvSpPr>
        <p:spPr>
          <a:xfrm>
            <a:off x="423862" y="7147752"/>
            <a:ext cx="61833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b="1" dirty="0">
              <a:cs typeface="B Nazanin" panose="00000400000000000000" pitchFamily="2" charset="-78"/>
            </a:endParaRPr>
          </a:p>
          <a:p>
            <a:pPr algn="ctr" rtl="1"/>
            <a:r>
              <a:rPr lang="fa-IR" sz="1600" b="1" dirty="0">
                <a:solidFill>
                  <a:srgbClr val="018877"/>
                </a:solidFill>
                <a:cs typeface="B Nazanin" panose="00000400000000000000" pitchFamily="2" charset="-78"/>
              </a:rPr>
              <a:t>لینک سایت واحد توانمند سازی:  </a:t>
            </a:r>
            <a:r>
              <a:rPr lang="en-US" sz="1400" b="1" dirty="0">
                <a:solidFill>
                  <a:srgbClr val="0188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http://edustaff.kmu.ac.ir/fa</a:t>
            </a:r>
            <a:r>
              <a:rPr lang="fa-IR" sz="1400" b="1" dirty="0">
                <a:solidFill>
                  <a:srgbClr val="0188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fa-IR" sz="1200" b="1" dirty="0">
              <a:solidFill>
                <a:srgbClr val="01887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600" b="1" dirty="0">
              <a:cs typeface="2  Mitra" panose="000004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795EC0-FD01-8A98-BD7C-6C70347694B3}"/>
              </a:ext>
            </a:extLst>
          </p:cNvPr>
          <p:cNvSpPr txBox="1"/>
          <p:nvPr/>
        </p:nvSpPr>
        <p:spPr>
          <a:xfrm>
            <a:off x="990142" y="8073808"/>
            <a:ext cx="52135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1600" b="1" dirty="0">
                <a:solidFill>
                  <a:srgbClr val="0055B1"/>
                </a:solidFill>
                <a:cs typeface="B Nazanin" panose="00000400000000000000" pitchFamily="2" charset="-78"/>
              </a:rPr>
              <a:t>لینک ثبت نام و اخذ گواهی: </a:t>
            </a:r>
            <a:r>
              <a:rPr lang="en-US" sz="1400" b="1" dirty="0">
                <a:solidFill>
                  <a:srgbClr val="005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https://certificate.kmu.ac.ir/edc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6A40E-FFA3-998D-35AC-C85212BD8330}"/>
              </a:ext>
            </a:extLst>
          </p:cNvPr>
          <p:cNvSpPr txBox="1"/>
          <p:nvPr/>
        </p:nvSpPr>
        <p:spPr>
          <a:xfrm>
            <a:off x="3530930" y="5461000"/>
            <a:ext cx="239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F69F66-6DB2-184A-556C-46DAD1FA8149}"/>
              </a:ext>
            </a:extLst>
          </p:cNvPr>
          <p:cNvSpPr txBox="1"/>
          <p:nvPr/>
        </p:nvSpPr>
        <p:spPr>
          <a:xfrm>
            <a:off x="2988822" y="3178271"/>
            <a:ext cx="29326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anose="00000400000000000000" pitchFamily="2" charset="-78"/>
              </a:rPr>
              <a:t>مدرس: </a:t>
            </a:r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دکتر....</a:t>
            </a:r>
            <a:endParaRPr lang="fa-IR" sz="563" b="1" dirty="0">
              <a:solidFill>
                <a:srgbClr val="FF0000"/>
              </a:solidFill>
              <a:cs typeface="2  Niki Border" panose="00000400000000000000" pitchFamily="2" charset="-78"/>
            </a:endParaRPr>
          </a:p>
          <a:p>
            <a:pPr algn="ctr" rtl="1"/>
            <a:r>
              <a:rPr lang="fa-IR" sz="1200" b="1" dirty="0">
                <a:solidFill>
                  <a:srgbClr val="FF0000"/>
                </a:solidFill>
                <a:cs typeface="B Nazanin" panose="00000400000000000000" pitchFamily="2" charset="-78"/>
              </a:rPr>
              <a:t>( استادیار ......– عضو هیأت علمی دانشگاه علوم پزشکی کرمان </a:t>
            </a:r>
            <a:r>
              <a:rPr lang="fa-IR" sz="1200" b="1" dirty="0">
                <a:cs typeface="B Nazanin" panose="00000400000000000000" pitchFamily="2" charset="-78"/>
              </a:rPr>
              <a:t>)</a:t>
            </a:r>
            <a:endParaRPr lang="en-US" sz="12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0893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656</TotalTime>
  <Words>99</Words>
  <Application>Microsoft Office PowerPoint</Application>
  <PresentationFormat>A4 Paper (210x297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2  Mitra</vt:lpstr>
      <vt:lpstr>2  Niki Border</vt:lpstr>
      <vt:lpstr>A Shablon Cut</vt:lpstr>
      <vt:lpstr>Aptos</vt:lpstr>
      <vt:lpstr>Aptos Display</vt:lpstr>
      <vt:lpstr>Arial</vt:lpstr>
      <vt:lpstr>B Nazanin</vt:lpstr>
      <vt:lpstr>B Zar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زینب شکیبا</dc:creator>
  <cp:lastModifiedBy>زینب شکیبا</cp:lastModifiedBy>
  <cp:revision>38</cp:revision>
  <dcterms:created xsi:type="dcterms:W3CDTF">2024-10-07T10:30:27Z</dcterms:created>
  <dcterms:modified xsi:type="dcterms:W3CDTF">2026-09-27T08:17:11Z</dcterms:modified>
</cp:coreProperties>
</file>