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74" r:id="rId41"/>
    <p:sldId id="276" r:id="rId42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45"/>
    </p:embeddedFont>
    <p:embeddedFont>
      <p:font typeface="Tahoma" panose="020B0604030504040204" pitchFamily="34" charset="0"/>
      <p:regular r:id="rId46"/>
      <p:bold r:id="rId47"/>
    </p:embeddedFont>
    <p:embeddedFont>
      <p:font typeface="B Zar" panose="00000400000000000000" pitchFamily="2" charset="-78"/>
      <p:regular r:id="rId48"/>
      <p:bold r:id="rId49"/>
    </p:embeddedFont>
    <p:embeddedFont>
      <p:font typeface="B Titr" panose="00000700000000000000" pitchFamily="2" charset="-78"/>
      <p:bold r:id="rId50"/>
    </p:embeddedFont>
    <p:embeddedFont>
      <p:font typeface="Wingdings 3" panose="05040102010807070707" pitchFamily="18" charset="2"/>
      <p:regular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orbel" panose="020B0503020204020204" pitchFamily="34" charset="0"/>
      <p:regular r:id="rId56"/>
      <p:bold r:id="rId57"/>
      <p:italic r:id="rId58"/>
      <p:boldItalic r:id="rId59"/>
    </p:embeddedFont>
  </p:embeddedFontLst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9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0DDFFC-7C56-43CA-B35D-80B6F403A117}" type="doc">
      <dgm:prSet loTypeId="urn:microsoft.com/office/officeart/2005/8/layout/orgChart1" loCatId="hierarchy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pPr rtl="1"/>
          <a:endParaRPr lang="fa-IR"/>
        </a:p>
      </dgm:t>
    </dgm:pt>
    <dgm:pt modelId="{DC4C9B77-A863-4C28-89A1-4D1087B3B9BC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pPr rtl="1"/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انواع مطالعات</a:t>
          </a:r>
          <a:endParaRPr lang="fa-I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gm:t>
    </dgm:pt>
    <dgm:pt modelId="{BF789058-DEC2-4C00-ABFB-632494E40EF8}" type="parTrans" cxnId="{165799FA-5309-4F9B-BA58-600107DA08D6}">
      <dgm:prSet/>
      <dgm:spPr/>
      <dgm:t>
        <a:bodyPr/>
        <a:lstStyle/>
        <a:p>
          <a:pPr rtl="1"/>
          <a:endParaRPr lang="fa-IR"/>
        </a:p>
      </dgm:t>
    </dgm:pt>
    <dgm:pt modelId="{48ADF232-9069-49A7-AAAF-88CAD5EA2483}" type="sibTrans" cxnId="{165799FA-5309-4F9B-BA58-600107DA08D6}">
      <dgm:prSet/>
      <dgm:spPr/>
      <dgm:t>
        <a:bodyPr/>
        <a:lstStyle/>
        <a:p>
          <a:pPr rtl="1"/>
          <a:endParaRPr lang="fa-IR"/>
        </a:p>
      </dgm:t>
    </dgm:pt>
    <dgm:pt modelId="{467E6CB5-FE8B-4691-B6CA-C354945C108C}">
      <dgm:prSet phldrT="[Text]" custT="1"/>
      <dgm:spPr/>
      <dgm:t>
        <a:bodyPr/>
        <a:lstStyle/>
        <a:p>
          <a:pPr rtl="1"/>
          <a:r>
            <a:rPr lang="fa-IR" sz="3200" dirty="0" smtClean="0">
              <a:cs typeface="B Zar" pitchFamily="2" charset="-78"/>
            </a:rPr>
            <a:t>كمي</a:t>
          </a:r>
        </a:p>
      </dgm:t>
    </dgm:pt>
    <dgm:pt modelId="{1472C092-D1AF-4B43-AD01-87191AB14F2E}" type="parTrans" cxnId="{6710AF6D-9B26-4454-B016-C0AAB29C5E47}">
      <dgm:prSet custT="1"/>
      <dgm:spPr/>
      <dgm:t>
        <a:bodyPr/>
        <a:lstStyle/>
        <a:p>
          <a:pPr rtl="1"/>
          <a:endParaRPr lang="fa-IR" sz="900">
            <a:cs typeface="B Zar" pitchFamily="2" charset="-78"/>
          </a:endParaRPr>
        </a:p>
      </dgm:t>
    </dgm:pt>
    <dgm:pt modelId="{7F308C73-37D5-410A-BCE1-89764CE6AB1E}" type="sibTrans" cxnId="{6710AF6D-9B26-4454-B016-C0AAB29C5E47}">
      <dgm:prSet/>
      <dgm:spPr/>
      <dgm:t>
        <a:bodyPr/>
        <a:lstStyle/>
        <a:p>
          <a:pPr rtl="1"/>
          <a:endParaRPr lang="fa-IR"/>
        </a:p>
      </dgm:t>
    </dgm:pt>
    <dgm:pt modelId="{5177DCEE-07C7-4E0F-A356-D5AD2BF2773C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rtl="1"/>
          <a:r>
            <a:rPr lang="fa-IR" sz="2800" dirty="0" smtClean="0">
              <a:cs typeface="B Zar" pitchFamily="2" charset="-78"/>
            </a:rPr>
            <a:t>نمونه فرد است</a:t>
          </a:r>
          <a:endParaRPr lang="fa-IR" sz="2800" dirty="0">
            <a:cs typeface="B Zar" pitchFamily="2" charset="-78"/>
          </a:endParaRPr>
        </a:p>
      </dgm:t>
    </dgm:pt>
    <dgm:pt modelId="{FF5F3954-B4EC-4569-A8DC-1010CA862677}" type="parTrans" cxnId="{49340FC5-1D00-43B0-A73B-432A86DDE04F}">
      <dgm:prSet custT="1"/>
      <dgm:spPr/>
      <dgm:t>
        <a:bodyPr/>
        <a:lstStyle/>
        <a:p>
          <a:pPr rtl="1"/>
          <a:endParaRPr lang="fa-IR" sz="900">
            <a:cs typeface="B Zar" pitchFamily="2" charset="-78"/>
          </a:endParaRPr>
        </a:p>
      </dgm:t>
    </dgm:pt>
    <dgm:pt modelId="{968B59A0-F5A6-4B07-9F53-8CFC1F299DCB}" type="sibTrans" cxnId="{49340FC5-1D00-43B0-A73B-432A86DDE04F}">
      <dgm:prSet/>
      <dgm:spPr/>
      <dgm:t>
        <a:bodyPr/>
        <a:lstStyle/>
        <a:p>
          <a:pPr rtl="1"/>
          <a:endParaRPr lang="fa-IR"/>
        </a:p>
      </dgm:t>
    </dgm:pt>
    <dgm:pt modelId="{B5F52DBE-8858-4CFB-A5DC-D91AF67BF78C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1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نمونه جمعيت است، اكولوژيك</a:t>
          </a:r>
          <a:endParaRPr lang="fa-IR" sz="18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Zar" pitchFamily="2" charset="-78"/>
          </a:endParaRPr>
        </a:p>
      </dgm:t>
    </dgm:pt>
    <dgm:pt modelId="{325FCF5F-CB06-4B27-9DAE-82276454C771}" type="parTrans" cxnId="{8D5DDC43-19D3-46F7-BD41-7C22636915F7}">
      <dgm:prSet custT="1"/>
      <dgm:spPr/>
      <dgm:t>
        <a:bodyPr/>
        <a:lstStyle/>
        <a:p>
          <a:pPr rtl="1"/>
          <a:endParaRPr lang="fa-IR" sz="900">
            <a:cs typeface="B Zar" pitchFamily="2" charset="-78"/>
          </a:endParaRPr>
        </a:p>
      </dgm:t>
    </dgm:pt>
    <dgm:pt modelId="{97C9764E-40DC-41DB-8200-2797EF993526}" type="sibTrans" cxnId="{8D5DDC43-19D3-46F7-BD41-7C22636915F7}">
      <dgm:prSet/>
      <dgm:spPr/>
      <dgm:t>
        <a:bodyPr/>
        <a:lstStyle/>
        <a:p>
          <a:pPr rtl="1"/>
          <a:endParaRPr lang="fa-IR"/>
        </a:p>
      </dgm:t>
    </dgm:pt>
    <dgm:pt modelId="{3D6C75D3-0D29-42F6-A541-41C4B9929CCD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rtl="1"/>
          <a:r>
            <a:rPr lang="fa-IR" sz="3200" dirty="0" smtClean="0">
              <a:cs typeface="B Zar" pitchFamily="2" charset="-78"/>
            </a:rPr>
            <a:t>كيفي</a:t>
          </a:r>
          <a:endParaRPr lang="fa-IR" sz="3200" dirty="0">
            <a:cs typeface="B Zar" pitchFamily="2" charset="-78"/>
          </a:endParaRPr>
        </a:p>
      </dgm:t>
    </dgm:pt>
    <dgm:pt modelId="{AE884A36-4CAC-4376-88B6-DEA72D1C71B0}" type="parTrans" cxnId="{D30280EF-DF3B-4089-99E2-0E2997BBD8F6}">
      <dgm:prSet custT="1"/>
      <dgm:spPr/>
      <dgm:t>
        <a:bodyPr/>
        <a:lstStyle/>
        <a:p>
          <a:pPr rtl="1"/>
          <a:endParaRPr lang="fa-IR" sz="900">
            <a:cs typeface="B Zar" pitchFamily="2" charset="-78"/>
          </a:endParaRPr>
        </a:p>
      </dgm:t>
    </dgm:pt>
    <dgm:pt modelId="{7CE5E0EF-4207-4193-A71D-B39BF78A5B41}" type="sibTrans" cxnId="{D30280EF-DF3B-4089-99E2-0E2997BBD8F6}">
      <dgm:prSet/>
      <dgm:spPr/>
      <dgm:t>
        <a:bodyPr/>
        <a:lstStyle/>
        <a:p>
          <a:pPr rtl="1"/>
          <a:endParaRPr lang="fa-IR"/>
        </a:p>
      </dgm:t>
    </dgm:pt>
    <dgm:pt modelId="{F4D77973-2FFA-4DD4-856D-0DE7FF8B4816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1"/>
          <a:r>
            <a:rPr lang="fa-IR" sz="1800" b="1" dirty="0" smtClean="0">
              <a:cs typeface="B Zar" pitchFamily="2" charset="-78"/>
            </a:rPr>
            <a:t>توصيفي</a:t>
          </a:r>
          <a:endParaRPr lang="fa-IR" sz="1400" b="1" dirty="0">
            <a:cs typeface="B Zar" pitchFamily="2" charset="-78"/>
          </a:endParaRPr>
        </a:p>
      </dgm:t>
    </dgm:pt>
    <dgm:pt modelId="{A8382A5B-439C-4DAA-99C1-28B60898DCEF}" type="parTrans" cxnId="{47D09261-5F0E-4112-9844-227A831BA90E}">
      <dgm:prSet custT="1"/>
      <dgm:spPr/>
      <dgm:t>
        <a:bodyPr/>
        <a:lstStyle/>
        <a:p>
          <a:pPr rtl="1"/>
          <a:endParaRPr lang="fa-IR" sz="900">
            <a:cs typeface="B Zar" pitchFamily="2" charset="-78"/>
          </a:endParaRPr>
        </a:p>
      </dgm:t>
    </dgm:pt>
    <dgm:pt modelId="{A52D8CC1-BE45-4F14-95FA-A6D8ABFB6FDC}" type="sibTrans" cxnId="{47D09261-5F0E-4112-9844-227A831BA90E}">
      <dgm:prSet/>
      <dgm:spPr/>
      <dgm:t>
        <a:bodyPr/>
        <a:lstStyle/>
        <a:p>
          <a:pPr rtl="1"/>
          <a:endParaRPr lang="fa-IR"/>
        </a:p>
      </dgm:t>
    </dgm:pt>
    <dgm:pt modelId="{D32CE600-98FB-4FE1-A34C-9F9FE47D64BF}">
      <dgm:prSet custT="1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800" dirty="0" smtClean="0">
              <a:cs typeface="B Zar" pitchFamily="2" charset="-78"/>
            </a:rPr>
            <a:t>مداخله اي</a:t>
          </a:r>
        </a:p>
      </dgm:t>
    </dgm:pt>
    <dgm:pt modelId="{6B63EE62-BF42-458B-80B0-25BCABDFE1D9}" type="parTrans" cxnId="{46FBFCD3-4209-4AFC-996F-9DC87572B10C}">
      <dgm:prSet custT="1"/>
      <dgm:spPr/>
      <dgm:t>
        <a:bodyPr/>
        <a:lstStyle/>
        <a:p>
          <a:pPr rtl="1"/>
          <a:endParaRPr lang="fa-IR" sz="900">
            <a:cs typeface="B Zar" pitchFamily="2" charset="-78"/>
          </a:endParaRPr>
        </a:p>
      </dgm:t>
    </dgm:pt>
    <dgm:pt modelId="{3C0BA9B5-A6DE-4016-9837-EEC6A29CD5EC}" type="sibTrans" cxnId="{46FBFCD3-4209-4AFC-996F-9DC87572B10C}">
      <dgm:prSet/>
      <dgm:spPr/>
      <dgm:t>
        <a:bodyPr/>
        <a:lstStyle/>
        <a:p>
          <a:pPr rtl="1"/>
          <a:endParaRPr lang="fa-IR"/>
        </a:p>
      </dgm:t>
    </dgm:pt>
    <dgm:pt modelId="{031A2FCD-A35B-4945-A5D6-98DF22DE8E6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1"/>
          <a:r>
            <a:rPr lang="fa-IR" sz="1200" b="1" dirty="0" smtClean="0">
              <a:cs typeface="B Zar" pitchFamily="2" charset="-78"/>
            </a:rPr>
            <a:t>گزارش موردي</a:t>
          </a:r>
        </a:p>
      </dgm:t>
    </dgm:pt>
    <dgm:pt modelId="{3A0A7336-3C80-4591-B07F-47B5C4F51635}" type="parTrans" cxnId="{79FB90B9-8074-4FDC-A7E2-721AC7CACA58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1"/>
          <a:endParaRPr lang="fa-IR" sz="900">
            <a:cs typeface="B Zar" pitchFamily="2" charset="-78"/>
          </a:endParaRPr>
        </a:p>
      </dgm:t>
    </dgm:pt>
    <dgm:pt modelId="{81AA5204-B6A2-4CD9-8051-606E37CCE096}" type="sibTrans" cxnId="{79FB90B9-8074-4FDC-A7E2-721AC7CACA58}">
      <dgm:prSet/>
      <dgm:spPr/>
      <dgm:t>
        <a:bodyPr/>
        <a:lstStyle/>
        <a:p>
          <a:pPr rtl="1"/>
          <a:endParaRPr lang="fa-IR"/>
        </a:p>
      </dgm:t>
    </dgm:pt>
    <dgm:pt modelId="{7332C810-AEE4-416E-9D97-1C5C05DF4BC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1"/>
          <a:r>
            <a:rPr lang="fa-IR" sz="1400" b="1" dirty="0" smtClean="0">
              <a:cs typeface="B Zar" pitchFamily="2" charset="-78"/>
            </a:rPr>
            <a:t>مقطعي</a:t>
          </a:r>
        </a:p>
      </dgm:t>
    </dgm:pt>
    <dgm:pt modelId="{E367FCC3-4124-487B-AF14-99DFA7BD5F73}" type="parTrans" cxnId="{0B40A232-DA21-41CD-8537-7A2B132EC53F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1"/>
          <a:endParaRPr lang="fa-IR" sz="900">
            <a:cs typeface="B Zar" pitchFamily="2" charset="-78"/>
          </a:endParaRPr>
        </a:p>
      </dgm:t>
    </dgm:pt>
    <dgm:pt modelId="{5BA04110-C991-4651-A89F-1CBBD0F8AC68}" type="sibTrans" cxnId="{0B40A232-DA21-41CD-8537-7A2B132EC53F}">
      <dgm:prSet/>
      <dgm:spPr/>
      <dgm:t>
        <a:bodyPr/>
        <a:lstStyle/>
        <a:p>
          <a:pPr rtl="1"/>
          <a:endParaRPr lang="fa-IR"/>
        </a:p>
      </dgm:t>
    </dgm:pt>
    <dgm:pt modelId="{ED12A7F9-4FE9-42C5-AA5F-FF5CB91C3D37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تجربي</a:t>
          </a:r>
          <a:endParaRPr lang="fa-I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gm:t>
    </dgm:pt>
    <dgm:pt modelId="{E1DBC48B-510E-4967-A3B8-68A30DE79205}" type="parTrans" cxnId="{4CFD12FA-F90F-475B-89AF-4D910A80E14F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900">
            <a:cs typeface="B Zar" pitchFamily="2" charset="-78"/>
          </a:endParaRPr>
        </a:p>
      </dgm:t>
    </dgm:pt>
    <dgm:pt modelId="{FB331007-8D16-4CDD-B0C9-6CCA9BCE3E72}" type="sibTrans" cxnId="{4CFD12FA-F90F-475B-89AF-4D910A80E14F}">
      <dgm:prSet/>
      <dgm:spPr/>
      <dgm:t>
        <a:bodyPr/>
        <a:lstStyle/>
        <a:p>
          <a:pPr rtl="1"/>
          <a:endParaRPr lang="fa-IR"/>
        </a:p>
      </dgm:t>
    </dgm:pt>
    <dgm:pt modelId="{0AF0C7A3-4E85-4A44-A13D-3AF8383290FA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r>
            <a:rPr lang="fa-IR" sz="1800" dirty="0" smtClean="0">
              <a:cs typeface="B Zar" pitchFamily="2" charset="-78"/>
            </a:rPr>
            <a:t>مشاهده اي</a:t>
          </a:r>
          <a:endParaRPr lang="fa-IR" sz="1800" dirty="0">
            <a:cs typeface="B Zar" pitchFamily="2" charset="-78"/>
          </a:endParaRPr>
        </a:p>
      </dgm:t>
    </dgm:pt>
    <dgm:pt modelId="{F20B9EE7-85C3-42B3-A862-F822875ED07C}" type="parTrans" cxnId="{E4186781-7B6C-4EE5-BD97-F1744B0ED632}">
      <dgm:prSet custT="1"/>
      <dgm:spPr/>
      <dgm:t>
        <a:bodyPr/>
        <a:lstStyle/>
        <a:p>
          <a:pPr rtl="1"/>
          <a:endParaRPr lang="fa-IR" sz="900">
            <a:cs typeface="B Zar" pitchFamily="2" charset="-78"/>
          </a:endParaRPr>
        </a:p>
      </dgm:t>
    </dgm:pt>
    <dgm:pt modelId="{E6E9C03D-BD00-4106-B63E-2583C1190A1B}" type="sibTrans" cxnId="{E4186781-7B6C-4EE5-BD97-F1744B0ED632}">
      <dgm:prSet/>
      <dgm:spPr/>
      <dgm:t>
        <a:bodyPr/>
        <a:lstStyle/>
        <a:p>
          <a:pPr rtl="1"/>
          <a:endParaRPr lang="fa-IR"/>
        </a:p>
      </dgm:t>
    </dgm:pt>
    <dgm:pt modelId="{46DC7BB7-2686-464F-A608-9A65CAD67552}">
      <dgm:prSet custT="1"/>
      <dgm:spPr>
        <a:solidFill>
          <a:srgbClr val="C00000"/>
        </a:solidFill>
      </dgm:spPr>
      <dgm:t>
        <a:bodyPr/>
        <a:lstStyle/>
        <a:p>
          <a:pPr rtl="1"/>
          <a:r>
            <a:rPr lang="fa-IR" sz="1800" b="1" dirty="0" smtClean="0">
              <a:cs typeface="B Zar" pitchFamily="2" charset="-78"/>
            </a:rPr>
            <a:t>تحليلي</a:t>
          </a:r>
        </a:p>
      </dgm:t>
    </dgm:pt>
    <dgm:pt modelId="{93FBAAD7-3301-4D3D-BBDE-235BA13D994A}" type="parTrans" cxnId="{5A3F9F1A-BE1D-4F4C-AFBC-28AD6ACD2567}">
      <dgm:prSet custT="1"/>
      <dgm:spPr/>
      <dgm:t>
        <a:bodyPr/>
        <a:lstStyle/>
        <a:p>
          <a:pPr rtl="1"/>
          <a:endParaRPr lang="fa-IR" sz="900">
            <a:cs typeface="B Zar" pitchFamily="2" charset="-78"/>
          </a:endParaRPr>
        </a:p>
      </dgm:t>
    </dgm:pt>
    <dgm:pt modelId="{CC627191-DE06-4979-9597-71D31BF788BA}" type="sibTrans" cxnId="{5A3F9F1A-BE1D-4F4C-AFBC-28AD6ACD2567}">
      <dgm:prSet/>
      <dgm:spPr/>
      <dgm:t>
        <a:bodyPr/>
        <a:lstStyle/>
        <a:p>
          <a:pPr rtl="1"/>
          <a:endParaRPr lang="fa-IR"/>
        </a:p>
      </dgm:t>
    </dgm:pt>
    <dgm:pt modelId="{A06E8EF6-EC1B-4A14-B3E1-6BFF2B47B0E3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600" dirty="0" smtClean="0">
              <a:cs typeface="B Zar" pitchFamily="2" charset="-78"/>
            </a:rPr>
            <a:t>مقطعي</a:t>
          </a:r>
          <a:endParaRPr lang="fa-IR" sz="1600" dirty="0">
            <a:cs typeface="B Zar" pitchFamily="2" charset="-78"/>
          </a:endParaRPr>
        </a:p>
      </dgm:t>
    </dgm:pt>
    <dgm:pt modelId="{1EB8A694-7B39-49EA-BE4C-74FA956B376E}" type="parTrans" cxnId="{393D1A62-8A9D-4E85-B041-87265386267B}">
      <dgm:prSet custT="1"/>
      <dgm:spPr/>
      <dgm:t>
        <a:bodyPr/>
        <a:lstStyle/>
        <a:p>
          <a:pPr rtl="1"/>
          <a:endParaRPr lang="fa-IR" sz="900">
            <a:cs typeface="B Zar" pitchFamily="2" charset="-78"/>
          </a:endParaRPr>
        </a:p>
      </dgm:t>
    </dgm:pt>
    <dgm:pt modelId="{232087D5-7C8A-4B1A-A64A-81E86225BFE3}" type="sibTrans" cxnId="{393D1A62-8A9D-4E85-B041-87265386267B}">
      <dgm:prSet/>
      <dgm:spPr/>
      <dgm:t>
        <a:bodyPr/>
        <a:lstStyle/>
        <a:p>
          <a:pPr rtl="1"/>
          <a:endParaRPr lang="fa-IR"/>
        </a:p>
      </dgm:t>
    </dgm:pt>
    <dgm:pt modelId="{3230EDAA-3A1A-4FBB-8AB2-FD1ABEDE4B5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600" dirty="0" smtClean="0">
              <a:cs typeface="B Zar" pitchFamily="2" charset="-78"/>
            </a:rPr>
            <a:t>مورد شاهدي</a:t>
          </a:r>
          <a:endParaRPr lang="fa-IR" sz="1600" dirty="0">
            <a:cs typeface="B Zar" pitchFamily="2" charset="-78"/>
          </a:endParaRPr>
        </a:p>
      </dgm:t>
    </dgm:pt>
    <dgm:pt modelId="{3C64A75A-07A9-4435-9573-3EB4ED727BA5}" type="parTrans" cxnId="{0291C0B0-9FAB-4EAF-9EC4-9AA15CF5BA3D}">
      <dgm:prSet custT="1"/>
      <dgm:spPr/>
      <dgm:t>
        <a:bodyPr/>
        <a:lstStyle/>
        <a:p>
          <a:pPr rtl="1"/>
          <a:endParaRPr lang="fa-IR" sz="900">
            <a:cs typeface="B Zar" pitchFamily="2" charset="-78"/>
          </a:endParaRPr>
        </a:p>
      </dgm:t>
    </dgm:pt>
    <dgm:pt modelId="{51FCA2B8-FD52-4995-9DAE-1FA8A82F2C80}" type="sibTrans" cxnId="{0291C0B0-9FAB-4EAF-9EC4-9AA15CF5BA3D}">
      <dgm:prSet/>
      <dgm:spPr/>
      <dgm:t>
        <a:bodyPr/>
        <a:lstStyle/>
        <a:p>
          <a:pPr rtl="1"/>
          <a:endParaRPr lang="fa-IR"/>
        </a:p>
      </dgm:t>
    </dgm:pt>
    <dgm:pt modelId="{C2F6B34E-8396-4E06-B18F-10EC627D0005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600" dirty="0" smtClean="0">
              <a:cs typeface="B Zar" pitchFamily="2" charset="-78"/>
            </a:rPr>
            <a:t>هم گروهي</a:t>
          </a:r>
          <a:endParaRPr lang="fa-IR" sz="1600" dirty="0">
            <a:cs typeface="B Zar" pitchFamily="2" charset="-78"/>
          </a:endParaRPr>
        </a:p>
      </dgm:t>
    </dgm:pt>
    <dgm:pt modelId="{E58E9CD9-0999-444A-A2B6-402C67131AC9}" type="parTrans" cxnId="{E72E6679-7887-4F90-BD87-AD877F7CC05F}">
      <dgm:prSet custT="1"/>
      <dgm:spPr/>
      <dgm:t>
        <a:bodyPr/>
        <a:lstStyle/>
        <a:p>
          <a:pPr rtl="1"/>
          <a:endParaRPr lang="fa-IR" sz="900">
            <a:cs typeface="B Zar" pitchFamily="2" charset="-78"/>
          </a:endParaRPr>
        </a:p>
      </dgm:t>
    </dgm:pt>
    <dgm:pt modelId="{9815403A-9734-4980-996A-B2B9CD994894}" type="sibTrans" cxnId="{E72E6679-7887-4F90-BD87-AD877F7CC05F}">
      <dgm:prSet/>
      <dgm:spPr/>
      <dgm:t>
        <a:bodyPr/>
        <a:lstStyle/>
        <a:p>
          <a:pPr rtl="1"/>
          <a:endParaRPr lang="fa-IR"/>
        </a:p>
      </dgm:t>
    </dgm:pt>
    <dgm:pt modelId="{B1087832-BF30-48CC-B1A2-F5FC7B2511B5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نيمه تجربي</a:t>
          </a:r>
          <a:endParaRPr lang="fa-I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gm:t>
    </dgm:pt>
    <dgm:pt modelId="{4BBE88D7-0998-4167-BC21-7D95102596C3}" type="parTrans" cxnId="{B812D1A9-DF58-4604-B94E-CB6C1831BE08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1050">
            <a:cs typeface="B Zar" pitchFamily="2" charset="-78"/>
          </a:endParaRPr>
        </a:p>
      </dgm:t>
    </dgm:pt>
    <dgm:pt modelId="{5C5C4880-04F1-4993-9E25-A69D356830E3}" type="sibTrans" cxnId="{B812D1A9-DF58-4604-B94E-CB6C1831BE08}">
      <dgm:prSet/>
      <dgm:spPr/>
      <dgm:t>
        <a:bodyPr/>
        <a:lstStyle/>
        <a:p>
          <a:pPr rtl="1"/>
          <a:endParaRPr lang="fa-IR"/>
        </a:p>
      </dgm:t>
    </dgm:pt>
    <dgm:pt modelId="{3B8362D3-A2DD-44F4-85E0-D11D24C33A04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200" b="1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بر روي نمونه هاي مستقل انساني</a:t>
          </a:r>
          <a:endParaRPr lang="fa-IR" sz="1200" b="1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gm:t>
    </dgm:pt>
    <dgm:pt modelId="{79514665-1F77-4EC8-9DD8-96808E9A7D1B}" type="parTrans" cxnId="{CB0A5808-F8F0-4774-861E-AD2D3E9F3770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900">
            <a:cs typeface="B Zar" pitchFamily="2" charset="-78"/>
          </a:endParaRPr>
        </a:p>
      </dgm:t>
    </dgm:pt>
    <dgm:pt modelId="{12FC851F-FE4B-480C-8E66-949765A1BE62}" type="sibTrans" cxnId="{CB0A5808-F8F0-4774-861E-AD2D3E9F3770}">
      <dgm:prSet/>
      <dgm:spPr/>
      <dgm:t>
        <a:bodyPr/>
        <a:lstStyle/>
        <a:p>
          <a:pPr rtl="1"/>
          <a:endParaRPr lang="fa-IR"/>
        </a:p>
      </dgm:t>
    </dgm:pt>
    <dgm:pt modelId="{0C281055-0DFB-4362-A634-D79F7C6F7EC9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200" b="1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بر روي جمعيتهاي انساني</a:t>
          </a:r>
          <a:endParaRPr lang="fa-IR" sz="1200" b="1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gm:t>
    </dgm:pt>
    <dgm:pt modelId="{1E140C2B-FDD1-4B5F-8D4B-94CFB562093C}" type="parTrans" cxnId="{E64444FC-8744-4D5E-A7E2-BCBA58604294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900">
            <a:cs typeface="B Zar" pitchFamily="2" charset="-78"/>
          </a:endParaRPr>
        </a:p>
      </dgm:t>
    </dgm:pt>
    <dgm:pt modelId="{E4C3EB6A-2200-49F5-A3A7-BDDE1BC17637}" type="sibTrans" cxnId="{E64444FC-8744-4D5E-A7E2-BCBA58604294}">
      <dgm:prSet/>
      <dgm:spPr/>
      <dgm:t>
        <a:bodyPr/>
        <a:lstStyle/>
        <a:p>
          <a:pPr rtl="1"/>
          <a:endParaRPr lang="fa-IR"/>
        </a:p>
      </dgm:t>
    </dgm:pt>
    <dgm:pt modelId="{80F0EDF8-268A-4B99-9046-CDCEECA3BB5D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400" b="1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مطالعات قبل و بعد</a:t>
          </a:r>
          <a:endParaRPr lang="fa-IR" sz="1400" b="1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gm:t>
    </dgm:pt>
    <dgm:pt modelId="{99FD300E-69D1-4CCD-BC33-57D40B791BF1}" type="parTrans" cxnId="{7F170ACB-92DC-42C5-8931-58343F2836E5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900">
            <a:cs typeface="B Zar" pitchFamily="2" charset="-78"/>
          </a:endParaRPr>
        </a:p>
      </dgm:t>
    </dgm:pt>
    <dgm:pt modelId="{7E500BFE-6F2B-47FD-AAA9-8177C0B1AF8E}" type="sibTrans" cxnId="{7F170ACB-92DC-42C5-8931-58343F2836E5}">
      <dgm:prSet/>
      <dgm:spPr/>
      <dgm:t>
        <a:bodyPr/>
        <a:lstStyle/>
        <a:p>
          <a:pPr rtl="1"/>
          <a:endParaRPr lang="fa-IR"/>
        </a:p>
      </dgm:t>
    </dgm:pt>
    <dgm:pt modelId="{05EE69A2-1B64-42B1-A998-EE8F9FFCBB48}">
      <dgm:prSet custT="1"/>
      <dgm:spPr>
        <a:solidFill>
          <a:schemeClr val="tx2">
            <a:lumMod val="20000"/>
            <a:lumOff val="8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1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توصيفي</a:t>
          </a:r>
          <a:endParaRPr lang="fa-IR" sz="11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cs typeface="B Zar" pitchFamily="2" charset="-78"/>
          </a:endParaRPr>
        </a:p>
      </dgm:t>
    </dgm:pt>
    <dgm:pt modelId="{06C838A9-7C09-4C0E-B51D-99918E21E6FF}" type="parTrans" cxnId="{EAF3BC23-3053-4593-8ED9-D3D1DF259619}">
      <dgm:prSet custT="1"/>
      <dgm:spPr>
        <a:solidFill>
          <a:srgbClr val="FFFF0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1"/>
          <a:endParaRPr lang="fa-IR" sz="900">
            <a:cs typeface="B Zar" pitchFamily="2" charset="-78"/>
          </a:endParaRPr>
        </a:p>
      </dgm:t>
    </dgm:pt>
    <dgm:pt modelId="{131F8770-A91C-4521-A971-4683B72CD863}" type="sibTrans" cxnId="{EAF3BC23-3053-4593-8ED9-D3D1DF259619}">
      <dgm:prSet/>
      <dgm:spPr/>
      <dgm:t>
        <a:bodyPr/>
        <a:lstStyle/>
        <a:p>
          <a:pPr rtl="1"/>
          <a:endParaRPr lang="fa-IR"/>
        </a:p>
      </dgm:t>
    </dgm:pt>
    <dgm:pt modelId="{9ED054AA-9D9A-439E-80B0-1FEB321BAA9A}">
      <dgm:prSet custT="1"/>
      <dgm:spPr>
        <a:solidFill>
          <a:schemeClr val="tx2">
            <a:lumMod val="20000"/>
            <a:lumOff val="8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1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تحليلي</a:t>
          </a:r>
          <a:endParaRPr lang="fa-IR" sz="1100" b="1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/>
            </a:solidFill>
            <a:effectLst/>
            <a:cs typeface="B Zar" pitchFamily="2" charset="-78"/>
          </a:endParaRPr>
        </a:p>
      </dgm:t>
    </dgm:pt>
    <dgm:pt modelId="{463FAE9F-705F-4B5F-BEF0-A57BA044F28E}" type="parTrans" cxnId="{035A0F6D-A07B-49CE-9A14-36573DB9820D}">
      <dgm:prSet custT="1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1"/>
          <a:endParaRPr lang="fa-IR" sz="900">
            <a:cs typeface="B Zar" pitchFamily="2" charset="-78"/>
          </a:endParaRPr>
        </a:p>
      </dgm:t>
    </dgm:pt>
    <dgm:pt modelId="{DB254399-5A39-4EB4-9816-B54635516EE3}" type="sibTrans" cxnId="{035A0F6D-A07B-49CE-9A14-36573DB9820D}">
      <dgm:prSet/>
      <dgm:spPr/>
      <dgm:t>
        <a:bodyPr/>
        <a:lstStyle/>
        <a:p>
          <a:pPr rtl="1"/>
          <a:endParaRPr lang="fa-IR"/>
        </a:p>
      </dgm:t>
    </dgm:pt>
    <dgm:pt modelId="{3A277A02-2F42-4504-8972-F92C7D2572E7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b="1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بدون تصادفي كردن</a:t>
          </a:r>
          <a:endParaRPr lang="fa-IR" b="1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gm:t>
    </dgm:pt>
    <dgm:pt modelId="{A4D57F41-3BD3-43C8-8C18-FD059D056DEA}" type="parTrans" cxnId="{41610A78-5966-4BDF-9C64-131ADA593D2D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>
            <a:cs typeface="B Zar" pitchFamily="2" charset="-78"/>
          </a:endParaRPr>
        </a:p>
      </dgm:t>
    </dgm:pt>
    <dgm:pt modelId="{71C74269-C242-45E4-B9D0-E81DF69B8A20}" type="sibTrans" cxnId="{41610A78-5966-4BDF-9C64-131ADA593D2D}">
      <dgm:prSet/>
      <dgm:spPr/>
      <dgm:t>
        <a:bodyPr/>
        <a:lstStyle/>
        <a:p>
          <a:pPr rtl="1"/>
          <a:endParaRPr lang="fa-IR"/>
        </a:p>
      </dgm:t>
    </dgm:pt>
    <dgm:pt modelId="{8402236D-A4D3-4196-8F82-B0410B979ABE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200" dirty="0" smtClean="0">
              <a:cs typeface="B Zar" pitchFamily="2" charset="-78"/>
            </a:rPr>
            <a:t>آينده نگر</a:t>
          </a:r>
          <a:endParaRPr lang="fa-IR" sz="1200" dirty="0">
            <a:cs typeface="B Zar" pitchFamily="2" charset="-78"/>
          </a:endParaRPr>
        </a:p>
      </dgm:t>
    </dgm:pt>
    <dgm:pt modelId="{A6457C68-EF9F-4859-ACFF-F8564883AC85}" type="parTrans" cxnId="{18742F21-3586-4F2C-AE69-19DADE231F20}">
      <dgm:prSet/>
      <dgm:spPr/>
      <dgm:t>
        <a:bodyPr/>
        <a:lstStyle/>
        <a:p>
          <a:pPr rtl="1"/>
          <a:endParaRPr lang="fa-IR">
            <a:cs typeface="B Zar" pitchFamily="2" charset="-78"/>
          </a:endParaRPr>
        </a:p>
      </dgm:t>
    </dgm:pt>
    <dgm:pt modelId="{0CED9847-FB7E-48BB-B208-DC73F4B26FF0}" type="sibTrans" cxnId="{18742F21-3586-4F2C-AE69-19DADE231F20}">
      <dgm:prSet/>
      <dgm:spPr/>
      <dgm:t>
        <a:bodyPr/>
        <a:lstStyle/>
        <a:p>
          <a:pPr rtl="1"/>
          <a:endParaRPr lang="fa-IR"/>
        </a:p>
      </dgm:t>
    </dgm:pt>
    <dgm:pt modelId="{03109F20-C196-4896-9BDD-BF338D3C7754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200" dirty="0" smtClean="0">
              <a:cs typeface="B Zar" pitchFamily="2" charset="-78"/>
            </a:rPr>
            <a:t>گذشته نگر</a:t>
          </a:r>
          <a:endParaRPr lang="fa-IR" sz="1200" dirty="0">
            <a:cs typeface="B Zar" pitchFamily="2" charset="-78"/>
          </a:endParaRPr>
        </a:p>
      </dgm:t>
    </dgm:pt>
    <dgm:pt modelId="{EA92DB95-8F6E-4C73-B35D-D5EEEBD6CC16}" type="parTrans" cxnId="{05F3F263-809F-402C-ACF6-6ACC35B191B1}">
      <dgm:prSet/>
      <dgm:spPr/>
      <dgm:t>
        <a:bodyPr/>
        <a:lstStyle/>
        <a:p>
          <a:pPr rtl="1"/>
          <a:endParaRPr lang="fa-IR">
            <a:cs typeface="B Zar" pitchFamily="2" charset="-78"/>
          </a:endParaRPr>
        </a:p>
      </dgm:t>
    </dgm:pt>
    <dgm:pt modelId="{D6759BD9-04BD-44FB-9D89-F185CACB48DB}" type="sibTrans" cxnId="{05F3F263-809F-402C-ACF6-6ACC35B191B1}">
      <dgm:prSet/>
      <dgm:spPr/>
      <dgm:t>
        <a:bodyPr/>
        <a:lstStyle/>
        <a:p>
          <a:pPr rtl="1"/>
          <a:endParaRPr lang="fa-IR"/>
        </a:p>
      </dgm:t>
    </dgm:pt>
    <dgm:pt modelId="{62BEA0F1-9FAF-499E-84EE-8BDF8837F45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200" dirty="0" smtClean="0">
              <a:cs typeface="B Zar" pitchFamily="2" charset="-78"/>
            </a:rPr>
            <a:t>گذشته نگر</a:t>
          </a:r>
          <a:endParaRPr lang="fa-IR" sz="1200" dirty="0">
            <a:cs typeface="B Zar" pitchFamily="2" charset="-78"/>
          </a:endParaRPr>
        </a:p>
      </dgm:t>
    </dgm:pt>
    <dgm:pt modelId="{A07D11F7-92ED-42E4-8C7D-136536237FA9}" type="parTrans" cxnId="{3BA4A6A9-131A-48EC-850D-3818D40F8EBC}">
      <dgm:prSet/>
      <dgm:spPr/>
      <dgm:t>
        <a:bodyPr/>
        <a:lstStyle/>
        <a:p>
          <a:pPr rtl="1"/>
          <a:endParaRPr lang="fa-IR">
            <a:cs typeface="B Zar" pitchFamily="2" charset="-78"/>
          </a:endParaRPr>
        </a:p>
      </dgm:t>
    </dgm:pt>
    <dgm:pt modelId="{088EDC1D-6ADC-4937-B700-AE646B801FE8}" type="sibTrans" cxnId="{3BA4A6A9-131A-48EC-850D-3818D40F8EBC}">
      <dgm:prSet/>
      <dgm:spPr/>
      <dgm:t>
        <a:bodyPr/>
        <a:lstStyle/>
        <a:p>
          <a:pPr rtl="1"/>
          <a:endParaRPr lang="fa-IR"/>
        </a:p>
      </dgm:t>
    </dgm:pt>
    <dgm:pt modelId="{20030E91-BDC4-4213-ACB1-824E5D75A330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200" dirty="0" smtClean="0">
              <a:cs typeface="B Zar" pitchFamily="2" charset="-78"/>
            </a:rPr>
            <a:t>آينده نگر</a:t>
          </a:r>
          <a:endParaRPr lang="fa-IR" sz="1200" dirty="0">
            <a:cs typeface="B Zar" pitchFamily="2" charset="-78"/>
          </a:endParaRPr>
        </a:p>
      </dgm:t>
    </dgm:pt>
    <dgm:pt modelId="{AA608AF1-C84A-48F1-AF44-E4FB8427E9E9}" type="parTrans" cxnId="{EAAF3208-3593-4D5C-8418-DB0690E158DC}">
      <dgm:prSet/>
      <dgm:spPr/>
      <dgm:t>
        <a:bodyPr/>
        <a:lstStyle/>
        <a:p>
          <a:pPr rtl="1"/>
          <a:endParaRPr lang="fa-IR">
            <a:cs typeface="B Zar" pitchFamily="2" charset="-78"/>
          </a:endParaRPr>
        </a:p>
      </dgm:t>
    </dgm:pt>
    <dgm:pt modelId="{77E8A653-B367-4136-BFE1-9CFCA2A6D0F8}" type="sibTrans" cxnId="{EAAF3208-3593-4D5C-8418-DB0690E158DC}">
      <dgm:prSet/>
      <dgm:spPr/>
      <dgm:t>
        <a:bodyPr/>
        <a:lstStyle/>
        <a:p>
          <a:pPr rtl="1"/>
          <a:endParaRPr lang="fa-IR"/>
        </a:p>
      </dgm:t>
    </dgm:pt>
    <dgm:pt modelId="{B50A4074-D6C3-47AA-9593-64765A885074}">
      <dgm:prSet/>
      <dgm:spPr>
        <a:solidFill>
          <a:schemeClr val="tx1">
            <a:lumMod val="95000"/>
            <a:lumOff val="5000"/>
          </a:schemeClr>
        </a:solidFill>
        <a:scene3d>
          <a:camera prst="isometricOffAxis2Left"/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b="1" dirty="0" smtClean="0"/>
            <a:t>مطالعات ثانويه</a:t>
          </a:r>
          <a:endParaRPr lang="fa-IR" b="1" dirty="0"/>
        </a:p>
      </dgm:t>
    </dgm:pt>
    <dgm:pt modelId="{75DC5F84-1148-404C-A04D-10D642EA152E}" type="parTrans" cxnId="{AE7509CA-D1E0-4951-965E-1DB044F1BC4F}">
      <dgm:prSet/>
      <dgm:spPr/>
      <dgm:t>
        <a:bodyPr/>
        <a:lstStyle/>
        <a:p>
          <a:pPr rtl="1"/>
          <a:endParaRPr lang="fa-IR"/>
        </a:p>
      </dgm:t>
    </dgm:pt>
    <dgm:pt modelId="{4B514D0A-6CA8-4931-930D-72194B008021}" type="sibTrans" cxnId="{AE7509CA-D1E0-4951-965E-1DB044F1BC4F}">
      <dgm:prSet/>
      <dgm:spPr/>
      <dgm:t>
        <a:bodyPr/>
        <a:lstStyle/>
        <a:p>
          <a:pPr rtl="1"/>
          <a:endParaRPr lang="fa-IR"/>
        </a:p>
      </dgm:t>
    </dgm:pt>
    <dgm:pt modelId="{6B17CD10-6716-441C-92A5-7E09A97C12A2}" type="pres">
      <dgm:prSet presAssocID="{730DDFFC-7C56-43CA-B35D-80B6F403A1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A2AFE88A-1171-41E9-90DF-023C898E717F}" type="pres">
      <dgm:prSet presAssocID="{DC4C9B77-A863-4C28-89A1-4D1087B3B9BC}" presName="hierRoot1" presStyleCnt="0">
        <dgm:presLayoutVars>
          <dgm:hierBranch val="init"/>
        </dgm:presLayoutVars>
      </dgm:prSet>
      <dgm:spPr/>
    </dgm:pt>
    <dgm:pt modelId="{3C0B80EB-69B0-4B14-A554-DF0E4377127C}" type="pres">
      <dgm:prSet presAssocID="{DC4C9B77-A863-4C28-89A1-4D1087B3B9BC}" presName="rootComposite1" presStyleCnt="0"/>
      <dgm:spPr/>
    </dgm:pt>
    <dgm:pt modelId="{5E690DA9-3CCF-4388-BDA4-70DD711B5275}" type="pres">
      <dgm:prSet presAssocID="{DC4C9B77-A863-4C28-89A1-4D1087B3B9BC}" presName="rootText1" presStyleLbl="node0" presStyleIdx="0" presStyleCnt="1" custScaleX="488086" custScaleY="1543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F6D5985-EE3F-49A9-BA5D-AD26BF84B910}" type="pres">
      <dgm:prSet presAssocID="{DC4C9B77-A863-4C28-89A1-4D1087B3B9BC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5C1BCA74-4356-4D07-96E1-7DC792EB6620}" type="pres">
      <dgm:prSet presAssocID="{DC4C9B77-A863-4C28-89A1-4D1087B3B9BC}" presName="hierChild2" presStyleCnt="0"/>
      <dgm:spPr/>
    </dgm:pt>
    <dgm:pt modelId="{6098E377-F17F-47E1-9D15-196347FDB24E}" type="pres">
      <dgm:prSet presAssocID="{1472C092-D1AF-4B43-AD01-87191AB14F2E}" presName="Name37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07B18C9E-9036-4014-9AD8-D89A8DE46A13}" type="pres">
      <dgm:prSet presAssocID="{467E6CB5-FE8B-4691-B6CA-C354945C108C}" presName="hierRoot2" presStyleCnt="0">
        <dgm:presLayoutVars>
          <dgm:hierBranch val="init"/>
        </dgm:presLayoutVars>
      </dgm:prSet>
      <dgm:spPr/>
    </dgm:pt>
    <dgm:pt modelId="{4273D57E-9A21-4AD7-AA37-8283CA927E73}" type="pres">
      <dgm:prSet presAssocID="{467E6CB5-FE8B-4691-B6CA-C354945C108C}" presName="rootComposite" presStyleCnt="0"/>
      <dgm:spPr/>
    </dgm:pt>
    <dgm:pt modelId="{1463B754-9B42-4E0E-A850-9F26F746A9F1}" type="pres">
      <dgm:prSet presAssocID="{467E6CB5-FE8B-4691-B6CA-C354945C108C}" presName="rootText" presStyleLbl="node2" presStyleIdx="0" presStyleCnt="3" custScaleX="1315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960057B-8807-4AD0-ABF7-FD83F81597AA}" type="pres">
      <dgm:prSet presAssocID="{467E6CB5-FE8B-4691-B6CA-C354945C108C}" presName="rootConnector" presStyleLbl="node2" presStyleIdx="0" presStyleCnt="3"/>
      <dgm:spPr/>
      <dgm:t>
        <a:bodyPr/>
        <a:lstStyle/>
        <a:p>
          <a:pPr rtl="1"/>
          <a:endParaRPr lang="fa-IR"/>
        </a:p>
      </dgm:t>
    </dgm:pt>
    <dgm:pt modelId="{91427010-769F-4797-B730-3AF7B139A9AD}" type="pres">
      <dgm:prSet presAssocID="{467E6CB5-FE8B-4691-B6CA-C354945C108C}" presName="hierChild4" presStyleCnt="0"/>
      <dgm:spPr/>
    </dgm:pt>
    <dgm:pt modelId="{9BF188BB-1FB3-4AC6-A299-4E7787C6ADAF}" type="pres">
      <dgm:prSet presAssocID="{FF5F3954-B4EC-4569-A8DC-1010CA862677}" presName="Name37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85A19AC3-6723-41E3-BAF4-36ED5CF8A22F}" type="pres">
      <dgm:prSet presAssocID="{5177DCEE-07C7-4E0F-A356-D5AD2BF2773C}" presName="hierRoot2" presStyleCnt="0">
        <dgm:presLayoutVars>
          <dgm:hierBranch val="init"/>
        </dgm:presLayoutVars>
      </dgm:prSet>
      <dgm:spPr/>
    </dgm:pt>
    <dgm:pt modelId="{15785BAB-1A55-45DD-8485-A703EE276DB5}" type="pres">
      <dgm:prSet presAssocID="{5177DCEE-07C7-4E0F-A356-D5AD2BF2773C}" presName="rootComposite" presStyleCnt="0"/>
      <dgm:spPr/>
    </dgm:pt>
    <dgm:pt modelId="{9FE415B1-2239-4DB7-8ADB-042957FDD632}" type="pres">
      <dgm:prSet presAssocID="{5177DCEE-07C7-4E0F-A356-D5AD2BF2773C}" presName="rootText" presStyleLbl="node3" presStyleIdx="0" presStyleCnt="2" custScaleX="238383" custLinFactNeighborY="-275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38799CE-C620-4018-B948-2B6DF43AFA27}" type="pres">
      <dgm:prSet presAssocID="{5177DCEE-07C7-4E0F-A356-D5AD2BF2773C}" presName="rootConnector" presStyleLbl="node3" presStyleIdx="0" presStyleCnt="2"/>
      <dgm:spPr/>
      <dgm:t>
        <a:bodyPr/>
        <a:lstStyle/>
        <a:p>
          <a:pPr rtl="1"/>
          <a:endParaRPr lang="fa-IR"/>
        </a:p>
      </dgm:t>
    </dgm:pt>
    <dgm:pt modelId="{E9946599-3749-434E-8932-3A437A05158A}" type="pres">
      <dgm:prSet presAssocID="{5177DCEE-07C7-4E0F-A356-D5AD2BF2773C}" presName="hierChild4" presStyleCnt="0"/>
      <dgm:spPr/>
    </dgm:pt>
    <dgm:pt modelId="{B5CE4120-F577-497A-B231-158A7A7BBD08}" type="pres">
      <dgm:prSet presAssocID="{F20B9EE7-85C3-42B3-A862-F822875ED07C}" presName="Name37" presStyleLbl="parChTrans1D4" presStyleIdx="0" presStyleCnt="21"/>
      <dgm:spPr/>
      <dgm:t>
        <a:bodyPr/>
        <a:lstStyle/>
        <a:p>
          <a:pPr rtl="1"/>
          <a:endParaRPr lang="fa-IR"/>
        </a:p>
      </dgm:t>
    </dgm:pt>
    <dgm:pt modelId="{E1CE1D08-B857-4C70-A04E-B6B8A059F815}" type="pres">
      <dgm:prSet presAssocID="{0AF0C7A3-4E85-4A44-A13D-3AF8383290FA}" presName="hierRoot2" presStyleCnt="0">
        <dgm:presLayoutVars>
          <dgm:hierBranch val="init"/>
        </dgm:presLayoutVars>
      </dgm:prSet>
      <dgm:spPr/>
    </dgm:pt>
    <dgm:pt modelId="{E6623EC1-5039-4866-BA18-9995BEDD450C}" type="pres">
      <dgm:prSet presAssocID="{0AF0C7A3-4E85-4A44-A13D-3AF8383290FA}" presName="rootComposite" presStyleCnt="0"/>
      <dgm:spPr/>
    </dgm:pt>
    <dgm:pt modelId="{5D86C67D-5EB6-4D38-9AE8-E652BDCF6CBE}" type="pres">
      <dgm:prSet presAssocID="{0AF0C7A3-4E85-4A44-A13D-3AF8383290FA}" presName="rootText" presStyleLbl="node4" presStyleIdx="0" presStyleCnt="21" custScaleX="16305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BEBE90B-E0F1-4035-8DA9-CB3E09A93727}" type="pres">
      <dgm:prSet presAssocID="{0AF0C7A3-4E85-4A44-A13D-3AF8383290FA}" presName="rootConnector" presStyleLbl="node4" presStyleIdx="0" presStyleCnt="21"/>
      <dgm:spPr/>
      <dgm:t>
        <a:bodyPr/>
        <a:lstStyle/>
        <a:p>
          <a:pPr rtl="1"/>
          <a:endParaRPr lang="fa-IR"/>
        </a:p>
      </dgm:t>
    </dgm:pt>
    <dgm:pt modelId="{46B990D9-B9BF-45DA-9153-EA83E2486290}" type="pres">
      <dgm:prSet presAssocID="{0AF0C7A3-4E85-4A44-A13D-3AF8383290FA}" presName="hierChild4" presStyleCnt="0"/>
      <dgm:spPr/>
    </dgm:pt>
    <dgm:pt modelId="{11755896-660F-4EAD-8E88-25525B2153B9}" type="pres">
      <dgm:prSet presAssocID="{A8382A5B-439C-4DAA-99C1-28B60898DCEF}" presName="Name37" presStyleLbl="parChTrans1D4" presStyleIdx="1" presStyleCnt="21"/>
      <dgm:spPr/>
      <dgm:t>
        <a:bodyPr/>
        <a:lstStyle/>
        <a:p>
          <a:pPr rtl="1"/>
          <a:endParaRPr lang="fa-IR"/>
        </a:p>
      </dgm:t>
    </dgm:pt>
    <dgm:pt modelId="{F9C63C7B-26F1-41AF-8528-A3D640251A3B}" type="pres">
      <dgm:prSet presAssocID="{F4D77973-2FFA-4DD4-856D-0DE7FF8B4816}" presName="hierRoot2" presStyleCnt="0">
        <dgm:presLayoutVars>
          <dgm:hierBranch val="init"/>
        </dgm:presLayoutVars>
      </dgm:prSet>
      <dgm:spPr/>
    </dgm:pt>
    <dgm:pt modelId="{BBC5CA01-00D0-4D48-9721-FB8AFC0C313C}" type="pres">
      <dgm:prSet presAssocID="{F4D77973-2FFA-4DD4-856D-0DE7FF8B4816}" presName="rootComposite" presStyleCnt="0"/>
      <dgm:spPr/>
    </dgm:pt>
    <dgm:pt modelId="{68C33B33-985C-4D29-828A-D2C66CB545EA}" type="pres">
      <dgm:prSet presAssocID="{F4D77973-2FFA-4DD4-856D-0DE7FF8B4816}" presName="rootText" presStyleLbl="node4" presStyleIdx="1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2085E04-B580-4554-81E4-345AF0783964}" type="pres">
      <dgm:prSet presAssocID="{F4D77973-2FFA-4DD4-856D-0DE7FF8B4816}" presName="rootConnector" presStyleLbl="node4" presStyleIdx="1" presStyleCnt="21"/>
      <dgm:spPr/>
      <dgm:t>
        <a:bodyPr/>
        <a:lstStyle/>
        <a:p>
          <a:pPr rtl="1"/>
          <a:endParaRPr lang="fa-IR"/>
        </a:p>
      </dgm:t>
    </dgm:pt>
    <dgm:pt modelId="{B003BEA0-F975-44A4-8E84-4E4ECB33E2D1}" type="pres">
      <dgm:prSet presAssocID="{F4D77973-2FFA-4DD4-856D-0DE7FF8B4816}" presName="hierChild4" presStyleCnt="0"/>
      <dgm:spPr/>
    </dgm:pt>
    <dgm:pt modelId="{FD7ECBB7-AEC7-43FE-B5C2-F92162DBF9B8}" type="pres">
      <dgm:prSet presAssocID="{3A0A7336-3C80-4591-B07F-47B5C4F51635}" presName="Name37" presStyleLbl="parChTrans1D4" presStyleIdx="2" presStyleCnt="21"/>
      <dgm:spPr/>
      <dgm:t>
        <a:bodyPr/>
        <a:lstStyle/>
        <a:p>
          <a:pPr rtl="1"/>
          <a:endParaRPr lang="fa-IR"/>
        </a:p>
      </dgm:t>
    </dgm:pt>
    <dgm:pt modelId="{79848051-2235-445C-8AA1-63F5A39EB6D2}" type="pres">
      <dgm:prSet presAssocID="{031A2FCD-A35B-4945-A5D6-98DF22DE8E65}" presName="hierRoot2" presStyleCnt="0">
        <dgm:presLayoutVars>
          <dgm:hierBranch val="init"/>
        </dgm:presLayoutVars>
      </dgm:prSet>
      <dgm:spPr/>
    </dgm:pt>
    <dgm:pt modelId="{D6A4C7A6-608C-4FE5-AFCC-D496C1A2ABE3}" type="pres">
      <dgm:prSet presAssocID="{031A2FCD-A35B-4945-A5D6-98DF22DE8E65}" presName="rootComposite" presStyleCnt="0"/>
      <dgm:spPr/>
    </dgm:pt>
    <dgm:pt modelId="{3F24E2E9-2C30-4AFC-9075-623A78AB5BF2}" type="pres">
      <dgm:prSet presAssocID="{031A2FCD-A35B-4945-A5D6-98DF22DE8E65}" presName="rootText" presStyleLbl="node4" presStyleIdx="2" presStyleCnt="21" custScaleX="1287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C6EC41D-04B7-4B0D-A484-057C44BE1DAF}" type="pres">
      <dgm:prSet presAssocID="{031A2FCD-A35B-4945-A5D6-98DF22DE8E65}" presName="rootConnector" presStyleLbl="node4" presStyleIdx="2" presStyleCnt="21"/>
      <dgm:spPr/>
      <dgm:t>
        <a:bodyPr/>
        <a:lstStyle/>
        <a:p>
          <a:pPr rtl="1"/>
          <a:endParaRPr lang="fa-IR"/>
        </a:p>
      </dgm:t>
    </dgm:pt>
    <dgm:pt modelId="{5C049CA4-2632-427E-905D-18F9D396CCF3}" type="pres">
      <dgm:prSet presAssocID="{031A2FCD-A35B-4945-A5D6-98DF22DE8E65}" presName="hierChild4" presStyleCnt="0"/>
      <dgm:spPr/>
    </dgm:pt>
    <dgm:pt modelId="{EE5E9563-287B-46E1-9D69-DAC04BA83C48}" type="pres">
      <dgm:prSet presAssocID="{031A2FCD-A35B-4945-A5D6-98DF22DE8E65}" presName="hierChild5" presStyleCnt="0"/>
      <dgm:spPr/>
    </dgm:pt>
    <dgm:pt modelId="{9407C331-17F0-40DE-A88D-8949F2BA9BC2}" type="pres">
      <dgm:prSet presAssocID="{E367FCC3-4124-487B-AF14-99DFA7BD5F73}" presName="Name37" presStyleLbl="parChTrans1D4" presStyleIdx="3" presStyleCnt="21"/>
      <dgm:spPr/>
      <dgm:t>
        <a:bodyPr/>
        <a:lstStyle/>
        <a:p>
          <a:pPr rtl="1"/>
          <a:endParaRPr lang="fa-IR"/>
        </a:p>
      </dgm:t>
    </dgm:pt>
    <dgm:pt modelId="{EABA80F3-C3D4-4D67-B9BF-3C267DE3A90E}" type="pres">
      <dgm:prSet presAssocID="{7332C810-AEE4-416E-9D97-1C5C05DF4BCD}" presName="hierRoot2" presStyleCnt="0">
        <dgm:presLayoutVars>
          <dgm:hierBranch val="init"/>
        </dgm:presLayoutVars>
      </dgm:prSet>
      <dgm:spPr/>
    </dgm:pt>
    <dgm:pt modelId="{2D81F88F-B506-4FDC-973C-D246F840EC4F}" type="pres">
      <dgm:prSet presAssocID="{7332C810-AEE4-416E-9D97-1C5C05DF4BCD}" presName="rootComposite" presStyleCnt="0"/>
      <dgm:spPr/>
    </dgm:pt>
    <dgm:pt modelId="{BF7BF25B-F214-46C3-9362-0D00F5DEB50E}" type="pres">
      <dgm:prSet presAssocID="{7332C810-AEE4-416E-9D97-1C5C05DF4BCD}" presName="rootText" presStyleLbl="node4" presStyleIdx="3" presStyleCnt="21" custScaleX="12034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662D1A8-AE6F-41D0-A38C-55CD4E5E8B42}" type="pres">
      <dgm:prSet presAssocID="{7332C810-AEE4-416E-9D97-1C5C05DF4BCD}" presName="rootConnector" presStyleLbl="node4" presStyleIdx="3" presStyleCnt="21"/>
      <dgm:spPr/>
      <dgm:t>
        <a:bodyPr/>
        <a:lstStyle/>
        <a:p>
          <a:pPr rtl="1"/>
          <a:endParaRPr lang="fa-IR"/>
        </a:p>
      </dgm:t>
    </dgm:pt>
    <dgm:pt modelId="{ABF7BCAD-24D3-4E28-B0C0-54491EB3BD2F}" type="pres">
      <dgm:prSet presAssocID="{7332C810-AEE4-416E-9D97-1C5C05DF4BCD}" presName="hierChild4" presStyleCnt="0"/>
      <dgm:spPr/>
    </dgm:pt>
    <dgm:pt modelId="{8C7ABE5E-02FA-4C5A-A987-012EFBF91E01}" type="pres">
      <dgm:prSet presAssocID="{7332C810-AEE4-416E-9D97-1C5C05DF4BCD}" presName="hierChild5" presStyleCnt="0"/>
      <dgm:spPr/>
    </dgm:pt>
    <dgm:pt modelId="{07BE1127-A247-4587-AA7B-068B48DA6F48}" type="pres">
      <dgm:prSet presAssocID="{F4D77973-2FFA-4DD4-856D-0DE7FF8B4816}" presName="hierChild5" presStyleCnt="0"/>
      <dgm:spPr/>
    </dgm:pt>
    <dgm:pt modelId="{47035BAC-1D3B-4CED-A7B9-8139595C5A64}" type="pres">
      <dgm:prSet presAssocID="{93FBAAD7-3301-4D3D-BBDE-235BA13D994A}" presName="Name37" presStyleLbl="parChTrans1D4" presStyleIdx="4" presStyleCnt="21"/>
      <dgm:spPr/>
      <dgm:t>
        <a:bodyPr/>
        <a:lstStyle/>
        <a:p>
          <a:pPr rtl="1"/>
          <a:endParaRPr lang="fa-IR"/>
        </a:p>
      </dgm:t>
    </dgm:pt>
    <dgm:pt modelId="{864EE423-C096-4184-83EF-87E350A78AAA}" type="pres">
      <dgm:prSet presAssocID="{46DC7BB7-2686-464F-A608-9A65CAD67552}" presName="hierRoot2" presStyleCnt="0">
        <dgm:presLayoutVars>
          <dgm:hierBranch val="init"/>
        </dgm:presLayoutVars>
      </dgm:prSet>
      <dgm:spPr/>
    </dgm:pt>
    <dgm:pt modelId="{CDEBC57A-7BE9-4610-BB9C-AAC77F550BFD}" type="pres">
      <dgm:prSet presAssocID="{46DC7BB7-2686-464F-A608-9A65CAD67552}" presName="rootComposite" presStyleCnt="0"/>
      <dgm:spPr/>
    </dgm:pt>
    <dgm:pt modelId="{DC2B4FDB-3849-4788-B04D-D4FD96F56C77}" type="pres">
      <dgm:prSet presAssocID="{46DC7BB7-2686-464F-A608-9A65CAD67552}" presName="rootText" presStyleLbl="node4" presStyleIdx="4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DE0F6FF-7A46-4565-8DCC-60B6FAED7E69}" type="pres">
      <dgm:prSet presAssocID="{46DC7BB7-2686-464F-A608-9A65CAD67552}" presName="rootConnector" presStyleLbl="node4" presStyleIdx="4" presStyleCnt="21"/>
      <dgm:spPr/>
      <dgm:t>
        <a:bodyPr/>
        <a:lstStyle/>
        <a:p>
          <a:pPr rtl="1"/>
          <a:endParaRPr lang="fa-IR"/>
        </a:p>
      </dgm:t>
    </dgm:pt>
    <dgm:pt modelId="{D81C8681-07B3-4127-86C6-E134910B26CF}" type="pres">
      <dgm:prSet presAssocID="{46DC7BB7-2686-464F-A608-9A65CAD67552}" presName="hierChild4" presStyleCnt="0"/>
      <dgm:spPr/>
    </dgm:pt>
    <dgm:pt modelId="{D76049D8-F073-433E-B89C-7302EA05EC00}" type="pres">
      <dgm:prSet presAssocID="{1EB8A694-7B39-49EA-BE4C-74FA956B376E}" presName="Name37" presStyleLbl="parChTrans1D4" presStyleIdx="5" presStyleCnt="21"/>
      <dgm:spPr/>
      <dgm:t>
        <a:bodyPr/>
        <a:lstStyle/>
        <a:p>
          <a:pPr rtl="1"/>
          <a:endParaRPr lang="fa-IR"/>
        </a:p>
      </dgm:t>
    </dgm:pt>
    <dgm:pt modelId="{35B48B91-EB4D-4BFF-8ECE-F6C78771CE63}" type="pres">
      <dgm:prSet presAssocID="{A06E8EF6-EC1B-4A14-B3E1-6BFF2B47B0E3}" presName="hierRoot2" presStyleCnt="0">
        <dgm:presLayoutVars>
          <dgm:hierBranch val="init"/>
        </dgm:presLayoutVars>
      </dgm:prSet>
      <dgm:spPr/>
    </dgm:pt>
    <dgm:pt modelId="{D99DFAEC-6C39-436D-BB0A-E90AE9BEECD7}" type="pres">
      <dgm:prSet presAssocID="{A06E8EF6-EC1B-4A14-B3E1-6BFF2B47B0E3}" presName="rootComposite" presStyleCnt="0"/>
      <dgm:spPr/>
    </dgm:pt>
    <dgm:pt modelId="{0D357CA4-99AA-4C08-A924-3A94C950A523}" type="pres">
      <dgm:prSet presAssocID="{A06E8EF6-EC1B-4A14-B3E1-6BFF2B47B0E3}" presName="rootText" presStyleLbl="node4" presStyleIdx="5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99BF301-F8BC-449C-B5AC-643A44C6535D}" type="pres">
      <dgm:prSet presAssocID="{A06E8EF6-EC1B-4A14-B3E1-6BFF2B47B0E3}" presName="rootConnector" presStyleLbl="node4" presStyleIdx="5" presStyleCnt="21"/>
      <dgm:spPr/>
      <dgm:t>
        <a:bodyPr/>
        <a:lstStyle/>
        <a:p>
          <a:pPr rtl="1"/>
          <a:endParaRPr lang="fa-IR"/>
        </a:p>
      </dgm:t>
    </dgm:pt>
    <dgm:pt modelId="{D4BBEF41-901B-4171-8447-449092A5F53E}" type="pres">
      <dgm:prSet presAssocID="{A06E8EF6-EC1B-4A14-B3E1-6BFF2B47B0E3}" presName="hierChild4" presStyleCnt="0"/>
      <dgm:spPr/>
    </dgm:pt>
    <dgm:pt modelId="{2CF5801D-81B4-4FE9-BC04-DA87A23DC2A5}" type="pres">
      <dgm:prSet presAssocID="{A06E8EF6-EC1B-4A14-B3E1-6BFF2B47B0E3}" presName="hierChild5" presStyleCnt="0"/>
      <dgm:spPr/>
    </dgm:pt>
    <dgm:pt modelId="{2BEAE899-82B5-40F5-83EC-B18BC1B496FF}" type="pres">
      <dgm:prSet presAssocID="{3C64A75A-07A9-4435-9573-3EB4ED727BA5}" presName="Name37" presStyleLbl="parChTrans1D4" presStyleIdx="6" presStyleCnt="21"/>
      <dgm:spPr/>
      <dgm:t>
        <a:bodyPr/>
        <a:lstStyle/>
        <a:p>
          <a:pPr rtl="1"/>
          <a:endParaRPr lang="fa-IR"/>
        </a:p>
      </dgm:t>
    </dgm:pt>
    <dgm:pt modelId="{916313D3-1968-4D93-A446-934E27190016}" type="pres">
      <dgm:prSet presAssocID="{3230EDAA-3A1A-4FBB-8AB2-FD1ABEDE4B5F}" presName="hierRoot2" presStyleCnt="0">
        <dgm:presLayoutVars>
          <dgm:hierBranch val="init"/>
        </dgm:presLayoutVars>
      </dgm:prSet>
      <dgm:spPr/>
    </dgm:pt>
    <dgm:pt modelId="{BE79DBBA-AE69-4F13-B2EC-05FF8A318D8B}" type="pres">
      <dgm:prSet presAssocID="{3230EDAA-3A1A-4FBB-8AB2-FD1ABEDE4B5F}" presName="rootComposite" presStyleCnt="0"/>
      <dgm:spPr/>
    </dgm:pt>
    <dgm:pt modelId="{E4D215AC-E91D-4EA9-A861-68372170992D}" type="pres">
      <dgm:prSet presAssocID="{3230EDAA-3A1A-4FBB-8AB2-FD1ABEDE4B5F}" presName="rootText" presStyleLbl="node4" presStyleIdx="6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CF6C796-F68B-4F9E-B0FB-2B0DA5D32DE4}" type="pres">
      <dgm:prSet presAssocID="{3230EDAA-3A1A-4FBB-8AB2-FD1ABEDE4B5F}" presName="rootConnector" presStyleLbl="node4" presStyleIdx="6" presStyleCnt="21"/>
      <dgm:spPr/>
      <dgm:t>
        <a:bodyPr/>
        <a:lstStyle/>
        <a:p>
          <a:pPr rtl="1"/>
          <a:endParaRPr lang="fa-IR"/>
        </a:p>
      </dgm:t>
    </dgm:pt>
    <dgm:pt modelId="{740ECCA3-7FF6-4FB6-A8C4-FAAE9D5ADDB3}" type="pres">
      <dgm:prSet presAssocID="{3230EDAA-3A1A-4FBB-8AB2-FD1ABEDE4B5F}" presName="hierChild4" presStyleCnt="0"/>
      <dgm:spPr/>
    </dgm:pt>
    <dgm:pt modelId="{99F311E9-9FBE-4B8C-87B1-127AB56BED2B}" type="pres">
      <dgm:prSet presAssocID="{A07D11F7-92ED-42E4-8C7D-136536237FA9}" presName="Name37" presStyleLbl="parChTrans1D4" presStyleIdx="7" presStyleCnt="21"/>
      <dgm:spPr/>
      <dgm:t>
        <a:bodyPr/>
        <a:lstStyle/>
        <a:p>
          <a:pPr rtl="1"/>
          <a:endParaRPr lang="fa-IR"/>
        </a:p>
      </dgm:t>
    </dgm:pt>
    <dgm:pt modelId="{C05DFF82-886A-4746-BADE-75E80A80BE19}" type="pres">
      <dgm:prSet presAssocID="{62BEA0F1-9FAF-499E-84EE-8BDF8837F459}" presName="hierRoot2" presStyleCnt="0">
        <dgm:presLayoutVars>
          <dgm:hierBranch val="init"/>
        </dgm:presLayoutVars>
      </dgm:prSet>
      <dgm:spPr/>
    </dgm:pt>
    <dgm:pt modelId="{3B0F15E5-607A-4249-B889-F5F0C91ADB60}" type="pres">
      <dgm:prSet presAssocID="{62BEA0F1-9FAF-499E-84EE-8BDF8837F459}" presName="rootComposite" presStyleCnt="0"/>
      <dgm:spPr/>
    </dgm:pt>
    <dgm:pt modelId="{3D7995A1-0BCB-4A8A-9ED3-EE088CEAA1B0}" type="pres">
      <dgm:prSet presAssocID="{62BEA0F1-9FAF-499E-84EE-8BDF8837F459}" presName="rootText" presStyleLbl="node4" presStyleIdx="7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B255218-1351-403C-A74B-A7CF8E0BE9B4}" type="pres">
      <dgm:prSet presAssocID="{62BEA0F1-9FAF-499E-84EE-8BDF8837F459}" presName="rootConnector" presStyleLbl="node4" presStyleIdx="7" presStyleCnt="21"/>
      <dgm:spPr/>
      <dgm:t>
        <a:bodyPr/>
        <a:lstStyle/>
        <a:p>
          <a:pPr rtl="1"/>
          <a:endParaRPr lang="fa-IR"/>
        </a:p>
      </dgm:t>
    </dgm:pt>
    <dgm:pt modelId="{05CAC98C-8469-478D-9286-B0B2FBC29933}" type="pres">
      <dgm:prSet presAssocID="{62BEA0F1-9FAF-499E-84EE-8BDF8837F459}" presName="hierChild4" presStyleCnt="0"/>
      <dgm:spPr/>
    </dgm:pt>
    <dgm:pt modelId="{EBA78F6C-D1EB-464D-87BA-4478CA1999E3}" type="pres">
      <dgm:prSet presAssocID="{62BEA0F1-9FAF-499E-84EE-8BDF8837F459}" presName="hierChild5" presStyleCnt="0"/>
      <dgm:spPr/>
    </dgm:pt>
    <dgm:pt modelId="{5CA69FBE-A70F-40EE-ABF2-1CE48E810FC6}" type="pres">
      <dgm:prSet presAssocID="{AA608AF1-C84A-48F1-AF44-E4FB8427E9E9}" presName="Name37" presStyleLbl="parChTrans1D4" presStyleIdx="8" presStyleCnt="21"/>
      <dgm:spPr/>
      <dgm:t>
        <a:bodyPr/>
        <a:lstStyle/>
        <a:p>
          <a:pPr rtl="1"/>
          <a:endParaRPr lang="fa-IR"/>
        </a:p>
      </dgm:t>
    </dgm:pt>
    <dgm:pt modelId="{04624AFC-2381-4D48-8519-6441143B8EFD}" type="pres">
      <dgm:prSet presAssocID="{20030E91-BDC4-4213-ACB1-824E5D75A330}" presName="hierRoot2" presStyleCnt="0">
        <dgm:presLayoutVars>
          <dgm:hierBranch val="init"/>
        </dgm:presLayoutVars>
      </dgm:prSet>
      <dgm:spPr/>
    </dgm:pt>
    <dgm:pt modelId="{7D64DB42-2902-4ABE-A010-1DA81D8BD48E}" type="pres">
      <dgm:prSet presAssocID="{20030E91-BDC4-4213-ACB1-824E5D75A330}" presName="rootComposite" presStyleCnt="0"/>
      <dgm:spPr/>
    </dgm:pt>
    <dgm:pt modelId="{D8511CD5-FBCD-4BDE-A31C-6C85F777FEEB}" type="pres">
      <dgm:prSet presAssocID="{20030E91-BDC4-4213-ACB1-824E5D75A330}" presName="rootText" presStyleLbl="node4" presStyleIdx="8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8D584DF-9872-4F39-9139-163A3DBD2A46}" type="pres">
      <dgm:prSet presAssocID="{20030E91-BDC4-4213-ACB1-824E5D75A330}" presName="rootConnector" presStyleLbl="node4" presStyleIdx="8" presStyleCnt="21"/>
      <dgm:spPr/>
      <dgm:t>
        <a:bodyPr/>
        <a:lstStyle/>
        <a:p>
          <a:pPr rtl="1"/>
          <a:endParaRPr lang="fa-IR"/>
        </a:p>
      </dgm:t>
    </dgm:pt>
    <dgm:pt modelId="{3D9E6901-0337-4714-8AFD-CD7B32DDF596}" type="pres">
      <dgm:prSet presAssocID="{20030E91-BDC4-4213-ACB1-824E5D75A330}" presName="hierChild4" presStyleCnt="0"/>
      <dgm:spPr/>
    </dgm:pt>
    <dgm:pt modelId="{1350D799-AC9D-4CC3-BB07-4BB90DF2E84F}" type="pres">
      <dgm:prSet presAssocID="{20030E91-BDC4-4213-ACB1-824E5D75A330}" presName="hierChild5" presStyleCnt="0"/>
      <dgm:spPr/>
    </dgm:pt>
    <dgm:pt modelId="{D97982F6-8207-476C-AFE6-D2CB392828CF}" type="pres">
      <dgm:prSet presAssocID="{3230EDAA-3A1A-4FBB-8AB2-FD1ABEDE4B5F}" presName="hierChild5" presStyleCnt="0"/>
      <dgm:spPr/>
    </dgm:pt>
    <dgm:pt modelId="{472DA764-55D0-4E37-8A3F-600107772A9F}" type="pres">
      <dgm:prSet presAssocID="{E58E9CD9-0999-444A-A2B6-402C67131AC9}" presName="Name37" presStyleLbl="parChTrans1D4" presStyleIdx="9" presStyleCnt="21"/>
      <dgm:spPr/>
      <dgm:t>
        <a:bodyPr/>
        <a:lstStyle/>
        <a:p>
          <a:pPr rtl="1"/>
          <a:endParaRPr lang="fa-IR"/>
        </a:p>
      </dgm:t>
    </dgm:pt>
    <dgm:pt modelId="{9DE7EE0C-855F-407E-81EA-DEB6237A1913}" type="pres">
      <dgm:prSet presAssocID="{C2F6B34E-8396-4E06-B18F-10EC627D0005}" presName="hierRoot2" presStyleCnt="0">
        <dgm:presLayoutVars>
          <dgm:hierBranch val="init"/>
        </dgm:presLayoutVars>
      </dgm:prSet>
      <dgm:spPr/>
    </dgm:pt>
    <dgm:pt modelId="{049DE16B-BFCA-48A9-B5A2-54677130C396}" type="pres">
      <dgm:prSet presAssocID="{C2F6B34E-8396-4E06-B18F-10EC627D0005}" presName="rootComposite" presStyleCnt="0"/>
      <dgm:spPr/>
    </dgm:pt>
    <dgm:pt modelId="{DA6F274E-CB27-42AE-9C21-5EAFECB2824A}" type="pres">
      <dgm:prSet presAssocID="{C2F6B34E-8396-4E06-B18F-10EC627D0005}" presName="rootText" presStyleLbl="node4" presStyleIdx="9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C23A98B-C23D-4EF1-B247-5A4B91779F59}" type="pres">
      <dgm:prSet presAssocID="{C2F6B34E-8396-4E06-B18F-10EC627D0005}" presName="rootConnector" presStyleLbl="node4" presStyleIdx="9" presStyleCnt="21"/>
      <dgm:spPr/>
      <dgm:t>
        <a:bodyPr/>
        <a:lstStyle/>
        <a:p>
          <a:pPr rtl="1"/>
          <a:endParaRPr lang="fa-IR"/>
        </a:p>
      </dgm:t>
    </dgm:pt>
    <dgm:pt modelId="{645F853F-6984-4FF3-9C71-FFB0BF9B0A5F}" type="pres">
      <dgm:prSet presAssocID="{C2F6B34E-8396-4E06-B18F-10EC627D0005}" presName="hierChild4" presStyleCnt="0"/>
      <dgm:spPr/>
    </dgm:pt>
    <dgm:pt modelId="{BBE1181D-7B4C-4F84-A1F4-94A214140948}" type="pres">
      <dgm:prSet presAssocID="{A6457C68-EF9F-4859-ACFF-F8564883AC85}" presName="Name37" presStyleLbl="parChTrans1D4" presStyleIdx="10" presStyleCnt="21"/>
      <dgm:spPr/>
      <dgm:t>
        <a:bodyPr/>
        <a:lstStyle/>
        <a:p>
          <a:pPr rtl="1"/>
          <a:endParaRPr lang="fa-IR"/>
        </a:p>
      </dgm:t>
    </dgm:pt>
    <dgm:pt modelId="{8A50E88C-5F44-4CF2-8300-8759509C7EC0}" type="pres">
      <dgm:prSet presAssocID="{8402236D-A4D3-4196-8F82-B0410B979ABE}" presName="hierRoot2" presStyleCnt="0">
        <dgm:presLayoutVars>
          <dgm:hierBranch val="init"/>
        </dgm:presLayoutVars>
      </dgm:prSet>
      <dgm:spPr/>
    </dgm:pt>
    <dgm:pt modelId="{A2D28ED4-ECC7-400E-88B0-F8B95F1B72C7}" type="pres">
      <dgm:prSet presAssocID="{8402236D-A4D3-4196-8F82-B0410B979ABE}" presName="rootComposite" presStyleCnt="0"/>
      <dgm:spPr/>
    </dgm:pt>
    <dgm:pt modelId="{ABC1D39E-744E-4E35-8955-90978CFBAC78}" type="pres">
      <dgm:prSet presAssocID="{8402236D-A4D3-4196-8F82-B0410B979ABE}" presName="rootText" presStyleLbl="node4" presStyleIdx="10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E943966-B19E-46F9-AC20-AE58E39320D4}" type="pres">
      <dgm:prSet presAssocID="{8402236D-A4D3-4196-8F82-B0410B979ABE}" presName="rootConnector" presStyleLbl="node4" presStyleIdx="10" presStyleCnt="21"/>
      <dgm:spPr/>
      <dgm:t>
        <a:bodyPr/>
        <a:lstStyle/>
        <a:p>
          <a:pPr rtl="1"/>
          <a:endParaRPr lang="fa-IR"/>
        </a:p>
      </dgm:t>
    </dgm:pt>
    <dgm:pt modelId="{AEF347B6-75E6-4AD2-B753-ECF32AD5A3C3}" type="pres">
      <dgm:prSet presAssocID="{8402236D-A4D3-4196-8F82-B0410B979ABE}" presName="hierChild4" presStyleCnt="0"/>
      <dgm:spPr/>
    </dgm:pt>
    <dgm:pt modelId="{493F8173-4C04-4FFC-B723-C47AA02FB0DD}" type="pres">
      <dgm:prSet presAssocID="{8402236D-A4D3-4196-8F82-B0410B979ABE}" presName="hierChild5" presStyleCnt="0"/>
      <dgm:spPr/>
    </dgm:pt>
    <dgm:pt modelId="{86193D20-31ED-4726-82D2-E614B2C41347}" type="pres">
      <dgm:prSet presAssocID="{EA92DB95-8F6E-4C73-B35D-D5EEEBD6CC16}" presName="Name37" presStyleLbl="parChTrans1D4" presStyleIdx="11" presStyleCnt="21"/>
      <dgm:spPr/>
      <dgm:t>
        <a:bodyPr/>
        <a:lstStyle/>
        <a:p>
          <a:pPr rtl="1"/>
          <a:endParaRPr lang="fa-IR"/>
        </a:p>
      </dgm:t>
    </dgm:pt>
    <dgm:pt modelId="{40468C2C-EAF2-4CD7-8DC2-BC507992BD42}" type="pres">
      <dgm:prSet presAssocID="{03109F20-C196-4896-9BDD-BF338D3C7754}" presName="hierRoot2" presStyleCnt="0">
        <dgm:presLayoutVars>
          <dgm:hierBranch val="init"/>
        </dgm:presLayoutVars>
      </dgm:prSet>
      <dgm:spPr/>
    </dgm:pt>
    <dgm:pt modelId="{9804C01D-BC2B-4DD8-B6D1-083EAF27A630}" type="pres">
      <dgm:prSet presAssocID="{03109F20-C196-4896-9BDD-BF338D3C7754}" presName="rootComposite" presStyleCnt="0"/>
      <dgm:spPr/>
    </dgm:pt>
    <dgm:pt modelId="{90819847-14EE-4426-BA12-D60603E1EE34}" type="pres">
      <dgm:prSet presAssocID="{03109F20-C196-4896-9BDD-BF338D3C7754}" presName="rootText" presStyleLbl="node4" presStyleIdx="11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78DDD89-CDDD-476A-A274-B3F408FBD71D}" type="pres">
      <dgm:prSet presAssocID="{03109F20-C196-4896-9BDD-BF338D3C7754}" presName="rootConnector" presStyleLbl="node4" presStyleIdx="11" presStyleCnt="21"/>
      <dgm:spPr/>
      <dgm:t>
        <a:bodyPr/>
        <a:lstStyle/>
        <a:p>
          <a:pPr rtl="1"/>
          <a:endParaRPr lang="fa-IR"/>
        </a:p>
      </dgm:t>
    </dgm:pt>
    <dgm:pt modelId="{1DB1933F-29BE-49BA-A988-03E63C7A13DA}" type="pres">
      <dgm:prSet presAssocID="{03109F20-C196-4896-9BDD-BF338D3C7754}" presName="hierChild4" presStyleCnt="0"/>
      <dgm:spPr/>
    </dgm:pt>
    <dgm:pt modelId="{56DFC199-EAE7-41D7-AD7B-74F63757DBEE}" type="pres">
      <dgm:prSet presAssocID="{03109F20-C196-4896-9BDD-BF338D3C7754}" presName="hierChild5" presStyleCnt="0"/>
      <dgm:spPr/>
    </dgm:pt>
    <dgm:pt modelId="{5C9F19D5-6505-4763-B169-F8A86A5359D5}" type="pres">
      <dgm:prSet presAssocID="{C2F6B34E-8396-4E06-B18F-10EC627D0005}" presName="hierChild5" presStyleCnt="0"/>
      <dgm:spPr/>
    </dgm:pt>
    <dgm:pt modelId="{6B09E402-4158-4E2A-BA71-6E87CA0CA667}" type="pres">
      <dgm:prSet presAssocID="{46DC7BB7-2686-464F-A608-9A65CAD67552}" presName="hierChild5" presStyleCnt="0"/>
      <dgm:spPr/>
    </dgm:pt>
    <dgm:pt modelId="{E9EC1783-C4F5-4F56-938D-72B9AC0B599D}" type="pres">
      <dgm:prSet presAssocID="{0AF0C7A3-4E85-4A44-A13D-3AF8383290FA}" presName="hierChild5" presStyleCnt="0"/>
      <dgm:spPr/>
    </dgm:pt>
    <dgm:pt modelId="{0BB1B91D-6EA0-48D4-92A2-A04D6CD41743}" type="pres">
      <dgm:prSet presAssocID="{6B63EE62-BF42-458B-80B0-25BCABDFE1D9}" presName="Name37" presStyleLbl="parChTrans1D4" presStyleIdx="12" presStyleCnt="21"/>
      <dgm:spPr/>
      <dgm:t>
        <a:bodyPr/>
        <a:lstStyle/>
        <a:p>
          <a:pPr rtl="1"/>
          <a:endParaRPr lang="fa-IR"/>
        </a:p>
      </dgm:t>
    </dgm:pt>
    <dgm:pt modelId="{4561FB69-529C-4675-926A-D6E0BF50EE90}" type="pres">
      <dgm:prSet presAssocID="{D32CE600-98FB-4FE1-A34C-9F9FE47D64BF}" presName="hierRoot2" presStyleCnt="0">
        <dgm:presLayoutVars>
          <dgm:hierBranch val="init"/>
        </dgm:presLayoutVars>
      </dgm:prSet>
      <dgm:spPr/>
    </dgm:pt>
    <dgm:pt modelId="{6F13F3DC-C277-43A8-AC88-9A24B5952546}" type="pres">
      <dgm:prSet presAssocID="{D32CE600-98FB-4FE1-A34C-9F9FE47D64BF}" presName="rootComposite" presStyleCnt="0"/>
      <dgm:spPr/>
    </dgm:pt>
    <dgm:pt modelId="{9D089B82-0466-4EEA-BF90-A0B8AE7BBE75}" type="pres">
      <dgm:prSet presAssocID="{D32CE600-98FB-4FE1-A34C-9F9FE47D64BF}" presName="rootText" presStyleLbl="node4" presStyleIdx="12" presStyleCnt="21" custScaleX="1637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8556BA8-1765-4E3A-9087-7C1B4769F456}" type="pres">
      <dgm:prSet presAssocID="{D32CE600-98FB-4FE1-A34C-9F9FE47D64BF}" presName="rootConnector" presStyleLbl="node4" presStyleIdx="12" presStyleCnt="21"/>
      <dgm:spPr/>
      <dgm:t>
        <a:bodyPr/>
        <a:lstStyle/>
        <a:p>
          <a:pPr rtl="1"/>
          <a:endParaRPr lang="fa-IR"/>
        </a:p>
      </dgm:t>
    </dgm:pt>
    <dgm:pt modelId="{66CA95D4-CBF4-4B18-ACFA-7E35F289A46B}" type="pres">
      <dgm:prSet presAssocID="{D32CE600-98FB-4FE1-A34C-9F9FE47D64BF}" presName="hierChild4" presStyleCnt="0"/>
      <dgm:spPr/>
    </dgm:pt>
    <dgm:pt modelId="{BBE7173C-229D-4729-9123-9188836DCF23}" type="pres">
      <dgm:prSet presAssocID="{E1DBC48B-510E-4967-A3B8-68A30DE79205}" presName="Name37" presStyleLbl="parChTrans1D4" presStyleIdx="13" presStyleCnt="21"/>
      <dgm:spPr/>
      <dgm:t>
        <a:bodyPr/>
        <a:lstStyle/>
        <a:p>
          <a:pPr rtl="1"/>
          <a:endParaRPr lang="fa-IR"/>
        </a:p>
      </dgm:t>
    </dgm:pt>
    <dgm:pt modelId="{92FCC8DC-5E7C-4380-BFCB-886B9F04FF45}" type="pres">
      <dgm:prSet presAssocID="{ED12A7F9-4FE9-42C5-AA5F-FF5CB91C3D37}" presName="hierRoot2" presStyleCnt="0">
        <dgm:presLayoutVars>
          <dgm:hierBranch val="init"/>
        </dgm:presLayoutVars>
      </dgm:prSet>
      <dgm:spPr/>
    </dgm:pt>
    <dgm:pt modelId="{AA56980C-4897-4BCC-8E5F-86FF651ABA6C}" type="pres">
      <dgm:prSet presAssocID="{ED12A7F9-4FE9-42C5-AA5F-FF5CB91C3D37}" presName="rootComposite" presStyleCnt="0"/>
      <dgm:spPr/>
    </dgm:pt>
    <dgm:pt modelId="{5D2D0EAE-0AA0-49BD-A219-1F18039873D3}" type="pres">
      <dgm:prSet presAssocID="{ED12A7F9-4FE9-42C5-AA5F-FF5CB91C3D37}" presName="rootText" presStyleLbl="node4" presStyleIdx="13" presStyleCnt="21" custLinFactNeighborX="-942" custLinFactNeighborY="-28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CE633E7-3CC3-47F9-9CFC-803763D80B2D}" type="pres">
      <dgm:prSet presAssocID="{ED12A7F9-4FE9-42C5-AA5F-FF5CB91C3D37}" presName="rootConnector" presStyleLbl="node4" presStyleIdx="13" presStyleCnt="21"/>
      <dgm:spPr/>
      <dgm:t>
        <a:bodyPr/>
        <a:lstStyle/>
        <a:p>
          <a:pPr rtl="1"/>
          <a:endParaRPr lang="fa-IR"/>
        </a:p>
      </dgm:t>
    </dgm:pt>
    <dgm:pt modelId="{4C92B7BE-D82E-4ED1-B0F9-7EB0A43F7B92}" type="pres">
      <dgm:prSet presAssocID="{ED12A7F9-4FE9-42C5-AA5F-FF5CB91C3D37}" presName="hierChild4" presStyleCnt="0"/>
      <dgm:spPr/>
    </dgm:pt>
    <dgm:pt modelId="{F2060ADA-7F06-47FE-8F00-F0BB6302A147}" type="pres">
      <dgm:prSet presAssocID="{79514665-1F77-4EC8-9DD8-96808E9A7D1B}" presName="Name37" presStyleLbl="parChTrans1D4" presStyleIdx="14" presStyleCnt="21"/>
      <dgm:spPr/>
      <dgm:t>
        <a:bodyPr/>
        <a:lstStyle/>
        <a:p>
          <a:pPr rtl="1"/>
          <a:endParaRPr lang="fa-IR"/>
        </a:p>
      </dgm:t>
    </dgm:pt>
    <dgm:pt modelId="{CC26629B-5321-43F9-BB31-EFB21905FB5E}" type="pres">
      <dgm:prSet presAssocID="{3B8362D3-A2DD-44F4-85E0-D11D24C33A04}" presName="hierRoot2" presStyleCnt="0">
        <dgm:presLayoutVars>
          <dgm:hierBranch val="init"/>
        </dgm:presLayoutVars>
      </dgm:prSet>
      <dgm:spPr/>
    </dgm:pt>
    <dgm:pt modelId="{2C789E10-B426-4011-BF3F-0A13D78B4357}" type="pres">
      <dgm:prSet presAssocID="{3B8362D3-A2DD-44F4-85E0-D11D24C33A04}" presName="rootComposite" presStyleCnt="0"/>
      <dgm:spPr/>
    </dgm:pt>
    <dgm:pt modelId="{93677A3A-8EDE-435F-ACC1-72F2ABD09A1D}" type="pres">
      <dgm:prSet presAssocID="{3B8362D3-A2DD-44F4-85E0-D11D24C33A04}" presName="rootText" presStyleLbl="node4" presStyleIdx="14" presStyleCnt="21" custScaleY="14654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0F05A16-A1AF-4E5E-BC83-4764DC787594}" type="pres">
      <dgm:prSet presAssocID="{3B8362D3-A2DD-44F4-85E0-D11D24C33A04}" presName="rootConnector" presStyleLbl="node4" presStyleIdx="14" presStyleCnt="21"/>
      <dgm:spPr/>
      <dgm:t>
        <a:bodyPr/>
        <a:lstStyle/>
        <a:p>
          <a:pPr rtl="1"/>
          <a:endParaRPr lang="fa-IR"/>
        </a:p>
      </dgm:t>
    </dgm:pt>
    <dgm:pt modelId="{E3F9DF36-CECD-49AF-B51A-4EC6B3117347}" type="pres">
      <dgm:prSet presAssocID="{3B8362D3-A2DD-44F4-85E0-D11D24C33A04}" presName="hierChild4" presStyleCnt="0"/>
      <dgm:spPr/>
    </dgm:pt>
    <dgm:pt modelId="{1EC40855-3CCA-44A3-B7A6-ABC1E87C0610}" type="pres">
      <dgm:prSet presAssocID="{3B8362D3-A2DD-44F4-85E0-D11D24C33A04}" presName="hierChild5" presStyleCnt="0"/>
      <dgm:spPr/>
    </dgm:pt>
    <dgm:pt modelId="{D03DB96A-688A-472F-8E7C-6D5C04DCD2A8}" type="pres">
      <dgm:prSet presAssocID="{1E140C2B-FDD1-4B5F-8D4B-94CFB562093C}" presName="Name37" presStyleLbl="parChTrans1D4" presStyleIdx="15" presStyleCnt="21"/>
      <dgm:spPr/>
      <dgm:t>
        <a:bodyPr/>
        <a:lstStyle/>
        <a:p>
          <a:pPr rtl="1"/>
          <a:endParaRPr lang="fa-IR"/>
        </a:p>
      </dgm:t>
    </dgm:pt>
    <dgm:pt modelId="{E8F61A6C-2890-417F-B2FA-E36B980C6C34}" type="pres">
      <dgm:prSet presAssocID="{0C281055-0DFB-4362-A634-D79F7C6F7EC9}" presName="hierRoot2" presStyleCnt="0">
        <dgm:presLayoutVars>
          <dgm:hierBranch val="init"/>
        </dgm:presLayoutVars>
      </dgm:prSet>
      <dgm:spPr/>
    </dgm:pt>
    <dgm:pt modelId="{EE601D78-DBE4-4F8E-8E0D-449B17A1D580}" type="pres">
      <dgm:prSet presAssocID="{0C281055-0DFB-4362-A634-D79F7C6F7EC9}" presName="rootComposite" presStyleCnt="0"/>
      <dgm:spPr/>
    </dgm:pt>
    <dgm:pt modelId="{6474EFE0-E2B6-495E-88C7-76A2CD9966AD}" type="pres">
      <dgm:prSet presAssocID="{0C281055-0DFB-4362-A634-D79F7C6F7EC9}" presName="rootText" presStyleLbl="node4" presStyleIdx="15" presStyleCnt="21" custScaleY="16423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3D978ED-9C2B-4FDC-A278-6E63BD15624F}" type="pres">
      <dgm:prSet presAssocID="{0C281055-0DFB-4362-A634-D79F7C6F7EC9}" presName="rootConnector" presStyleLbl="node4" presStyleIdx="15" presStyleCnt="21"/>
      <dgm:spPr/>
      <dgm:t>
        <a:bodyPr/>
        <a:lstStyle/>
        <a:p>
          <a:pPr rtl="1"/>
          <a:endParaRPr lang="fa-IR"/>
        </a:p>
      </dgm:t>
    </dgm:pt>
    <dgm:pt modelId="{19C10A96-5978-41E0-9AD0-5F642F954B05}" type="pres">
      <dgm:prSet presAssocID="{0C281055-0DFB-4362-A634-D79F7C6F7EC9}" presName="hierChild4" presStyleCnt="0"/>
      <dgm:spPr/>
    </dgm:pt>
    <dgm:pt modelId="{B354D3C4-AE86-4F12-8E81-52C172F32A5D}" type="pres">
      <dgm:prSet presAssocID="{0C281055-0DFB-4362-A634-D79F7C6F7EC9}" presName="hierChild5" presStyleCnt="0"/>
      <dgm:spPr/>
    </dgm:pt>
    <dgm:pt modelId="{96DD987B-E57B-4674-BBD3-0F9AFCBB3598}" type="pres">
      <dgm:prSet presAssocID="{ED12A7F9-4FE9-42C5-AA5F-FF5CB91C3D37}" presName="hierChild5" presStyleCnt="0"/>
      <dgm:spPr/>
    </dgm:pt>
    <dgm:pt modelId="{CA09B801-F5D7-4EFF-89D2-BCE9EA3C1CEF}" type="pres">
      <dgm:prSet presAssocID="{4BBE88D7-0998-4167-BC21-7D95102596C3}" presName="Name37" presStyleLbl="parChTrans1D4" presStyleIdx="16" presStyleCnt="21"/>
      <dgm:spPr/>
      <dgm:t>
        <a:bodyPr/>
        <a:lstStyle/>
        <a:p>
          <a:pPr rtl="1"/>
          <a:endParaRPr lang="fa-IR"/>
        </a:p>
      </dgm:t>
    </dgm:pt>
    <dgm:pt modelId="{6D86B21F-6101-4141-9ECF-FF62CEA9656F}" type="pres">
      <dgm:prSet presAssocID="{B1087832-BF30-48CC-B1A2-F5FC7B2511B5}" presName="hierRoot2" presStyleCnt="0">
        <dgm:presLayoutVars>
          <dgm:hierBranch val="init"/>
        </dgm:presLayoutVars>
      </dgm:prSet>
      <dgm:spPr/>
    </dgm:pt>
    <dgm:pt modelId="{C680A789-88D2-46D8-92D3-63B0B64525FF}" type="pres">
      <dgm:prSet presAssocID="{B1087832-BF30-48CC-B1A2-F5FC7B2511B5}" presName="rootComposite" presStyleCnt="0"/>
      <dgm:spPr/>
    </dgm:pt>
    <dgm:pt modelId="{E7026B5E-0EDF-41D4-B9E7-F9461DEA150C}" type="pres">
      <dgm:prSet presAssocID="{B1087832-BF30-48CC-B1A2-F5FC7B2511B5}" presName="rootText" presStyleLbl="node4" presStyleIdx="16" presStyleCnt="21" custLinFactNeighborX="12143" custLinFactNeighborY="-28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1661F05-3EE0-4237-B599-8404E7BBC8BB}" type="pres">
      <dgm:prSet presAssocID="{B1087832-BF30-48CC-B1A2-F5FC7B2511B5}" presName="rootConnector" presStyleLbl="node4" presStyleIdx="16" presStyleCnt="21"/>
      <dgm:spPr/>
      <dgm:t>
        <a:bodyPr/>
        <a:lstStyle/>
        <a:p>
          <a:pPr rtl="1"/>
          <a:endParaRPr lang="fa-IR"/>
        </a:p>
      </dgm:t>
    </dgm:pt>
    <dgm:pt modelId="{8E44A556-97DB-41B3-904C-C42CD815F3FA}" type="pres">
      <dgm:prSet presAssocID="{B1087832-BF30-48CC-B1A2-F5FC7B2511B5}" presName="hierChild4" presStyleCnt="0"/>
      <dgm:spPr/>
    </dgm:pt>
    <dgm:pt modelId="{5255E19B-5007-4634-B797-C26128765588}" type="pres">
      <dgm:prSet presAssocID="{99FD300E-69D1-4CCD-BC33-57D40B791BF1}" presName="Name37" presStyleLbl="parChTrans1D4" presStyleIdx="17" presStyleCnt="21"/>
      <dgm:spPr/>
      <dgm:t>
        <a:bodyPr/>
        <a:lstStyle/>
        <a:p>
          <a:pPr rtl="1"/>
          <a:endParaRPr lang="fa-IR"/>
        </a:p>
      </dgm:t>
    </dgm:pt>
    <dgm:pt modelId="{B5880D2C-A810-4103-8A0A-0F2CBD4BA215}" type="pres">
      <dgm:prSet presAssocID="{80F0EDF8-268A-4B99-9046-CDCEECA3BB5D}" presName="hierRoot2" presStyleCnt="0">
        <dgm:presLayoutVars>
          <dgm:hierBranch val="init"/>
        </dgm:presLayoutVars>
      </dgm:prSet>
      <dgm:spPr/>
    </dgm:pt>
    <dgm:pt modelId="{76FBC6E3-43A2-49B2-B670-968A788268E6}" type="pres">
      <dgm:prSet presAssocID="{80F0EDF8-268A-4B99-9046-CDCEECA3BB5D}" presName="rootComposite" presStyleCnt="0"/>
      <dgm:spPr/>
    </dgm:pt>
    <dgm:pt modelId="{3CCAAE69-8A79-4C5B-93BA-D82CB2DB08A2}" type="pres">
      <dgm:prSet presAssocID="{80F0EDF8-268A-4B99-9046-CDCEECA3BB5D}" presName="rootText" presStyleLbl="node4" presStyleIdx="17" presStyleCnt="21" custScaleY="146544" custLinFactNeighborX="12284" custLinFactNeighborY="594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03C0483-9D78-4CF7-91DD-C81BECC7FE95}" type="pres">
      <dgm:prSet presAssocID="{80F0EDF8-268A-4B99-9046-CDCEECA3BB5D}" presName="rootConnector" presStyleLbl="node4" presStyleIdx="17" presStyleCnt="21"/>
      <dgm:spPr/>
      <dgm:t>
        <a:bodyPr/>
        <a:lstStyle/>
        <a:p>
          <a:pPr rtl="1"/>
          <a:endParaRPr lang="fa-IR"/>
        </a:p>
      </dgm:t>
    </dgm:pt>
    <dgm:pt modelId="{F116343A-152B-4FCB-9BA4-2AA2B4EC1775}" type="pres">
      <dgm:prSet presAssocID="{80F0EDF8-268A-4B99-9046-CDCEECA3BB5D}" presName="hierChild4" presStyleCnt="0"/>
      <dgm:spPr/>
    </dgm:pt>
    <dgm:pt modelId="{6F179F53-C202-40EE-9CA4-BDAF083749EE}" type="pres">
      <dgm:prSet presAssocID="{80F0EDF8-268A-4B99-9046-CDCEECA3BB5D}" presName="hierChild5" presStyleCnt="0"/>
      <dgm:spPr/>
    </dgm:pt>
    <dgm:pt modelId="{18042008-7062-4DAD-95BB-C86976BCE085}" type="pres">
      <dgm:prSet presAssocID="{A4D57F41-3BD3-43C8-8C18-FD059D056DEA}" presName="Name37" presStyleLbl="parChTrans1D4" presStyleIdx="18" presStyleCnt="21"/>
      <dgm:spPr/>
      <dgm:t>
        <a:bodyPr/>
        <a:lstStyle/>
        <a:p>
          <a:pPr rtl="1"/>
          <a:endParaRPr lang="fa-IR"/>
        </a:p>
      </dgm:t>
    </dgm:pt>
    <dgm:pt modelId="{D93C5CE7-0310-4041-8B57-09E324B97476}" type="pres">
      <dgm:prSet presAssocID="{3A277A02-2F42-4504-8972-F92C7D2572E7}" presName="hierRoot2" presStyleCnt="0">
        <dgm:presLayoutVars>
          <dgm:hierBranch val="init"/>
        </dgm:presLayoutVars>
      </dgm:prSet>
      <dgm:spPr/>
    </dgm:pt>
    <dgm:pt modelId="{0FA11BA5-CE89-4E67-BC23-B87FFC6F6FAF}" type="pres">
      <dgm:prSet presAssocID="{3A277A02-2F42-4504-8972-F92C7D2572E7}" presName="rootComposite" presStyleCnt="0"/>
      <dgm:spPr/>
    </dgm:pt>
    <dgm:pt modelId="{DA783BC8-A7A5-4A05-87B9-77DF16ED5B5D}" type="pres">
      <dgm:prSet presAssocID="{3A277A02-2F42-4504-8972-F92C7D2572E7}" presName="rootText" presStyleLbl="node4" presStyleIdx="18" presStyleCnt="21" custScaleY="164236" custLinFactNeighborX="12284" custLinFactNeighborY="177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B9F0B0B-A9F6-450E-9B5D-FDE44F2B0036}" type="pres">
      <dgm:prSet presAssocID="{3A277A02-2F42-4504-8972-F92C7D2572E7}" presName="rootConnector" presStyleLbl="node4" presStyleIdx="18" presStyleCnt="21"/>
      <dgm:spPr/>
      <dgm:t>
        <a:bodyPr/>
        <a:lstStyle/>
        <a:p>
          <a:pPr rtl="1"/>
          <a:endParaRPr lang="fa-IR"/>
        </a:p>
      </dgm:t>
    </dgm:pt>
    <dgm:pt modelId="{B4BCA515-B68B-444B-81BD-74BAD3149EF0}" type="pres">
      <dgm:prSet presAssocID="{3A277A02-2F42-4504-8972-F92C7D2572E7}" presName="hierChild4" presStyleCnt="0"/>
      <dgm:spPr/>
    </dgm:pt>
    <dgm:pt modelId="{22FD1433-A72D-403E-B502-640C8F7F6B2D}" type="pres">
      <dgm:prSet presAssocID="{3A277A02-2F42-4504-8972-F92C7D2572E7}" presName="hierChild5" presStyleCnt="0"/>
      <dgm:spPr/>
    </dgm:pt>
    <dgm:pt modelId="{281BDA7B-56B8-46DF-829E-B64C5001BD80}" type="pres">
      <dgm:prSet presAssocID="{B1087832-BF30-48CC-B1A2-F5FC7B2511B5}" presName="hierChild5" presStyleCnt="0"/>
      <dgm:spPr/>
    </dgm:pt>
    <dgm:pt modelId="{C2B5065B-2969-48C1-8C60-DB368910B570}" type="pres">
      <dgm:prSet presAssocID="{D32CE600-98FB-4FE1-A34C-9F9FE47D64BF}" presName="hierChild5" presStyleCnt="0"/>
      <dgm:spPr/>
    </dgm:pt>
    <dgm:pt modelId="{DB98E4D3-EFCD-48E7-9988-09705E07423F}" type="pres">
      <dgm:prSet presAssocID="{5177DCEE-07C7-4E0F-A356-D5AD2BF2773C}" presName="hierChild5" presStyleCnt="0"/>
      <dgm:spPr/>
    </dgm:pt>
    <dgm:pt modelId="{527DF472-4EA5-4ABA-9B3F-C06D5E89E95F}" type="pres">
      <dgm:prSet presAssocID="{325FCF5F-CB06-4B27-9DAE-82276454C771}" presName="Name37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E8DD36A5-5CC7-4F3C-9FD4-667CDF963582}" type="pres">
      <dgm:prSet presAssocID="{B5F52DBE-8858-4CFB-A5DC-D91AF67BF78C}" presName="hierRoot2" presStyleCnt="0">
        <dgm:presLayoutVars>
          <dgm:hierBranch val="init"/>
        </dgm:presLayoutVars>
      </dgm:prSet>
      <dgm:spPr/>
    </dgm:pt>
    <dgm:pt modelId="{95F7333B-1F2B-4F97-942E-80B8440027C0}" type="pres">
      <dgm:prSet presAssocID="{B5F52DBE-8858-4CFB-A5DC-D91AF67BF78C}" presName="rootComposite" presStyleCnt="0"/>
      <dgm:spPr/>
    </dgm:pt>
    <dgm:pt modelId="{21A0845D-9EB9-4B03-A911-E21E48603B2B}" type="pres">
      <dgm:prSet presAssocID="{B5F52DBE-8858-4CFB-A5DC-D91AF67BF78C}" presName="rootText" presStyleLbl="node3" presStyleIdx="1" presStyleCnt="2" custScaleX="206251" custScaleY="141183" custLinFactNeighborX="52293" custLinFactNeighborY="-38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60421C5-D1EB-42F4-AA95-5ECF35319075}" type="pres">
      <dgm:prSet presAssocID="{B5F52DBE-8858-4CFB-A5DC-D91AF67BF78C}" presName="rootConnector" presStyleLbl="node3" presStyleIdx="1" presStyleCnt="2"/>
      <dgm:spPr/>
      <dgm:t>
        <a:bodyPr/>
        <a:lstStyle/>
        <a:p>
          <a:pPr rtl="1"/>
          <a:endParaRPr lang="fa-IR"/>
        </a:p>
      </dgm:t>
    </dgm:pt>
    <dgm:pt modelId="{CF210251-FB23-4DE2-A3AD-5A971F2FD0A3}" type="pres">
      <dgm:prSet presAssocID="{B5F52DBE-8858-4CFB-A5DC-D91AF67BF78C}" presName="hierChild4" presStyleCnt="0"/>
      <dgm:spPr/>
    </dgm:pt>
    <dgm:pt modelId="{46C27EAF-B11E-4599-A186-CD10F77AED07}" type="pres">
      <dgm:prSet presAssocID="{06C838A9-7C09-4C0E-B51D-99918E21E6FF}" presName="Name37" presStyleLbl="parChTrans1D4" presStyleIdx="19" presStyleCnt="21"/>
      <dgm:spPr/>
      <dgm:t>
        <a:bodyPr/>
        <a:lstStyle/>
        <a:p>
          <a:pPr rtl="1"/>
          <a:endParaRPr lang="fa-IR"/>
        </a:p>
      </dgm:t>
    </dgm:pt>
    <dgm:pt modelId="{88A4A93C-C15F-4889-BA13-96FEC35379E0}" type="pres">
      <dgm:prSet presAssocID="{05EE69A2-1B64-42B1-A998-EE8F9FFCBB48}" presName="hierRoot2" presStyleCnt="0">
        <dgm:presLayoutVars>
          <dgm:hierBranch val="init"/>
        </dgm:presLayoutVars>
      </dgm:prSet>
      <dgm:spPr/>
    </dgm:pt>
    <dgm:pt modelId="{E5EA1446-F905-4AF2-8D31-F5F014B9FFB5}" type="pres">
      <dgm:prSet presAssocID="{05EE69A2-1B64-42B1-A998-EE8F9FFCBB48}" presName="rootComposite" presStyleCnt="0"/>
      <dgm:spPr/>
    </dgm:pt>
    <dgm:pt modelId="{847F2C68-9BE9-469F-AB2C-0564BD69E3D3}" type="pres">
      <dgm:prSet presAssocID="{05EE69A2-1B64-42B1-A998-EE8F9FFCBB48}" presName="rootText" presStyleLbl="node4" presStyleIdx="19" presStyleCnt="21" custLinFactNeighborX="49699" custLinFactNeighborY="-2197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2166FC9-7217-4FBD-B132-4547902C4DFD}" type="pres">
      <dgm:prSet presAssocID="{05EE69A2-1B64-42B1-A998-EE8F9FFCBB48}" presName="rootConnector" presStyleLbl="node4" presStyleIdx="19" presStyleCnt="21"/>
      <dgm:spPr/>
      <dgm:t>
        <a:bodyPr/>
        <a:lstStyle/>
        <a:p>
          <a:pPr rtl="1"/>
          <a:endParaRPr lang="fa-IR"/>
        </a:p>
      </dgm:t>
    </dgm:pt>
    <dgm:pt modelId="{FAD31FB3-5F0C-4EF9-BC25-7A81A2F1113A}" type="pres">
      <dgm:prSet presAssocID="{05EE69A2-1B64-42B1-A998-EE8F9FFCBB48}" presName="hierChild4" presStyleCnt="0"/>
      <dgm:spPr/>
    </dgm:pt>
    <dgm:pt modelId="{FB6A3517-2241-48E1-AA40-5AFF658BF629}" type="pres">
      <dgm:prSet presAssocID="{05EE69A2-1B64-42B1-A998-EE8F9FFCBB48}" presName="hierChild5" presStyleCnt="0"/>
      <dgm:spPr/>
    </dgm:pt>
    <dgm:pt modelId="{4C0E7297-4478-4B08-9455-347FDF3FF06E}" type="pres">
      <dgm:prSet presAssocID="{463FAE9F-705F-4B5F-BEF0-A57BA044F28E}" presName="Name37" presStyleLbl="parChTrans1D4" presStyleIdx="20" presStyleCnt="21"/>
      <dgm:spPr/>
      <dgm:t>
        <a:bodyPr/>
        <a:lstStyle/>
        <a:p>
          <a:pPr rtl="1"/>
          <a:endParaRPr lang="fa-IR"/>
        </a:p>
      </dgm:t>
    </dgm:pt>
    <dgm:pt modelId="{EE8E2660-7E02-40F7-8BE4-4E2517A06C18}" type="pres">
      <dgm:prSet presAssocID="{9ED054AA-9D9A-439E-80B0-1FEB321BAA9A}" presName="hierRoot2" presStyleCnt="0">
        <dgm:presLayoutVars>
          <dgm:hierBranch val="init"/>
        </dgm:presLayoutVars>
      </dgm:prSet>
      <dgm:spPr/>
    </dgm:pt>
    <dgm:pt modelId="{73FDC6C7-7DB7-4551-9CF0-54DA799C6CE3}" type="pres">
      <dgm:prSet presAssocID="{9ED054AA-9D9A-439E-80B0-1FEB321BAA9A}" presName="rootComposite" presStyleCnt="0"/>
      <dgm:spPr/>
    </dgm:pt>
    <dgm:pt modelId="{5DEF311B-5E1A-4F12-AD2C-994FA32FA6BB}" type="pres">
      <dgm:prSet presAssocID="{9ED054AA-9D9A-439E-80B0-1FEB321BAA9A}" presName="rootText" presStyleLbl="node4" presStyleIdx="20" presStyleCnt="21" custLinFactNeighborX="49699" custLinFactNeighborY="-4664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137A3F8-358D-49FF-AC23-5C19A973D1B6}" type="pres">
      <dgm:prSet presAssocID="{9ED054AA-9D9A-439E-80B0-1FEB321BAA9A}" presName="rootConnector" presStyleLbl="node4" presStyleIdx="20" presStyleCnt="21"/>
      <dgm:spPr/>
      <dgm:t>
        <a:bodyPr/>
        <a:lstStyle/>
        <a:p>
          <a:pPr rtl="1"/>
          <a:endParaRPr lang="fa-IR"/>
        </a:p>
      </dgm:t>
    </dgm:pt>
    <dgm:pt modelId="{DE0395CF-21F4-48BC-AA4E-56BA8B4D603A}" type="pres">
      <dgm:prSet presAssocID="{9ED054AA-9D9A-439E-80B0-1FEB321BAA9A}" presName="hierChild4" presStyleCnt="0"/>
      <dgm:spPr/>
    </dgm:pt>
    <dgm:pt modelId="{EFA2AC46-C401-4D2B-AC44-D20B0BFA098C}" type="pres">
      <dgm:prSet presAssocID="{9ED054AA-9D9A-439E-80B0-1FEB321BAA9A}" presName="hierChild5" presStyleCnt="0"/>
      <dgm:spPr/>
    </dgm:pt>
    <dgm:pt modelId="{AF30BFEC-BED3-4091-968D-B7944D86B4A1}" type="pres">
      <dgm:prSet presAssocID="{B5F52DBE-8858-4CFB-A5DC-D91AF67BF78C}" presName="hierChild5" presStyleCnt="0"/>
      <dgm:spPr/>
    </dgm:pt>
    <dgm:pt modelId="{A077D5FE-8A3C-4774-A622-7BC0C1C40312}" type="pres">
      <dgm:prSet presAssocID="{467E6CB5-FE8B-4691-B6CA-C354945C108C}" presName="hierChild5" presStyleCnt="0"/>
      <dgm:spPr/>
    </dgm:pt>
    <dgm:pt modelId="{402BA5A9-83E7-4715-BBFD-F07C80699BC1}" type="pres">
      <dgm:prSet presAssocID="{AE884A36-4CAC-4376-88B6-DEA72D1C71B0}" presName="Name37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672C0832-FC71-4C25-ADCD-25CD08B5A84D}" type="pres">
      <dgm:prSet presAssocID="{3D6C75D3-0D29-42F6-A541-41C4B9929CCD}" presName="hierRoot2" presStyleCnt="0">
        <dgm:presLayoutVars>
          <dgm:hierBranch val="init"/>
        </dgm:presLayoutVars>
      </dgm:prSet>
      <dgm:spPr/>
    </dgm:pt>
    <dgm:pt modelId="{0B11D164-CE5A-4773-95FA-883559F0DA43}" type="pres">
      <dgm:prSet presAssocID="{3D6C75D3-0D29-42F6-A541-41C4B9929CCD}" presName="rootComposite" presStyleCnt="0"/>
      <dgm:spPr/>
    </dgm:pt>
    <dgm:pt modelId="{25A64416-BE91-45D8-A733-25B0A29653EF}" type="pres">
      <dgm:prSet presAssocID="{3D6C75D3-0D29-42F6-A541-41C4B9929CCD}" presName="rootText" presStyleLbl="node2" presStyleIdx="1" presStyleCnt="3" custAng="0" custScaleX="1340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8ED8558-130E-4C5C-B136-15160C8FBA65}" type="pres">
      <dgm:prSet presAssocID="{3D6C75D3-0D29-42F6-A541-41C4B9929CCD}" presName="rootConnector" presStyleLbl="node2" presStyleIdx="1" presStyleCnt="3"/>
      <dgm:spPr/>
      <dgm:t>
        <a:bodyPr/>
        <a:lstStyle/>
        <a:p>
          <a:pPr rtl="1"/>
          <a:endParaRPr lang="fa-IR"/>
        </a:p>
      </dgm:t>
    </dgm:pt>
    <dgm:pt modelId="{E2807B87-33E1-431C-970F-352AB948C3A4}" type="pres">
      <dgm:prSet presAssocID="{3D6C75D3-0D29-42F6-A541-41C4B9929CCD}" presName="hierChild4" presStyleCnt="0"/>
      <dgm:spPr/>
    </dgm:pt>
    <dgm:pt modelId="{EE14ED3E-EC46-4882-8800-1E77BD54C780}" type="pres">
      <dgm:prSet presAssocID="{3D6C75D3-0D29-42F6-A541-41C4B9929CCD}" presName="hierChild5" presStyleCnt="0"/>
      <dgm:spPr/>
    </dgm:pt>
    <dgm:pt modelId="{6987C457-B407-4BA8-BE6F-2BEAA0294E17}" type="pres">
      <dgm:prSet presAssocID="{75DC5F84-1148-404C-A04D-10D642EA152E}" presName="Name37" presStyleLbl="parChTrans1D2" presStyleIdx="2" presStyleCnt="3"/>
      <dgm:spPr/>
      <dgm:t>
        <a:bodyPr/>
        <a:lstStyle/>
        <a:p>
          <a:endParaRPr lang="en-US"/>
        </a:p>
      </dgm:t>
    </dgm:pt>
    <dgm:pt modelId="{52C3904A-C00A-4546-8C8B-E20D2C0C612F}" type="pres">
      <dgm:prSet presAssocID="{B50A4074-D6C3-47AA-9593-64765A885074}" presName="hierRoot2" presStyleCnt="0">
        <dgm:presLayoutVars>
          <dgm:hierBranch val="init"/>
        </dgm:presLayoutVars>
      </dgm:prSet>
      <dgm:spPr/>
    </dgm:pt>
    <dgm:pt modelId="{26EF475D-A7C3-4AD4-9E41-78C72D123780}" type="pres">
      <dgm:prSet presAssocID="{B50A4074-D6C3-47AA-9593-64765A885074}" presName="rootComposite" presStyleCnt="0"/>
      <dgm:spPr/>
    </dgm:pt>
    <dgm:pt modelId="{FA167771-302B-495B-AD95-16B1381FA902}" type="pres">
      <dgm:prSet presAssocID="{B50A4074-D6C3-47AA-9593-64765A885074}" presName="rootText" presStyleLbl="node2" presStyleIdx="2" presStyleCnt="3" custAng="19270425" custScaleX="150282" custScaleY="134651" custLinFactX="-300000" custLinFactNeighborX="-311790" custLinFactNeighborY="-4344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0E0CA51-81D5-468F-8759-85E4F610558C}" type="pres">
      <dgm:prSet presAssocID="{B50A4074-D6C3-47AA-9593-64765A885074}" presName="rootConnector" presStyleLbl="node2" presStyleIdx="2" presStyleCnt="3"/>
      <dgm:spPr/>
      <dgm:t>
        <a:bodyPr/>
        <a:lstStyle/>
        <a:p>
          <a:pPr rtl="1"/>
          <a:endParaRPr lang="fa-IR"/>
        </a:p>
      </dgm:t>
    </dgm:pt>
    <dgm:pt modelId="{343A5158-ED0F-419D-85D0-128D3608049F}" type="pres">
      <dgm:prSet presAssocID="{B50A4074-D6C3-47AA-9593-64765A885074}" presName="hierChild4" presStyleCnt="0"/>
      <dgm:spPr/>
    </dgm:pt>
    <dgm:pt modelId="{9BAE0450-DF2D-4AA4-A161-073A5A926F6A}" type="pres">
      <dgm:prSet presAssocID="{B50A4074-D6C3-47AA-9593-64765A885074}" presName="hierChild5" presStyleCnt="0"/>
      <dgm:spPr/>
    </dgm:pt>
    <dgm:pt modelId="{EECE6771-94A8-4EE1-A01F-0E96C5385647}" type="pres">
      <dgm:prSet presAssocID="{DC4C9B77-A863-4C28-89A1-4D1087B3B9BC}" presName="hierChild3" presStyleCnt="0"/>
      <dgm:spPr/>
    </dgm:pt>
  </dgm:ptLst>
  <dgm:cxnLst>
    <dgm:cxn modelId="{3BA4A6A9-131A-48EC-850D-3818D40F8EBC}" srcId="{3230EDAA-3A1A-4FBB-8AB2-FD1ABEDE4B5F}" destId="{62BEA0F1-9FAF-499E-84EE-8BDF8837F459}" srcOrd="0" destOrd="0" parTransId="{A07D11F7-92ED-42E4-8C7D-136536237FA9}" sibTransId="{088EDC1D-6ADC-4937-B700-AE646B801FE8}"/>
    <dgm:cxn modelId="{8A64E84B-BCF9-4169-8078-8F63A9882114}" type="presOf" srcId="{8402236D-A4D3-4196-8F82-B0410B979ABE}" destId="{7E943966-B19E-46F9-AC20-AE58E39320D4}" srcOrd="1" destOrd="0" presId="urn:microsoft.com/office/officeart/2005/8/layout/orgChart1"/>
    <dgm:cxn modelId="{6A037301-0585-4C1C-B0DC-2C3AD52963DF}" type="presOf" srcId="{730DDFFC-7C56-43CA-B35D-80B6F403A117}" destId="{6B17CD10-6716-441C-92A5-7E09A97C12A2}" srcOrd="0" destOrd="0" presId="urn:microsoft.com/office/officeart/2005/8/layout/orgChart1"/>
    <dgm:cxn modelId="{43575F66-9AA9-4B49-A341-BEA9B19621B5}" type="presOf" srcId="{C2F6B34E-8396-4E06-B18F-10EC627D0005}" destId="{DA6F274E-CB27-42AE-9C21-5EAFECB2824A}" srcOrd="0" destOrd="0" presId="urn:microsoft.com/office/officeart/2005/8/layout/orgChart1"/>
    <dgm:cxn modelId="{41610A78-5966-4BDF-9C64-131ADA593D2D}" srcId="{B1087832-BF30-48CC-B1A2-F5FC7B2511B5}" destId="{3A277A02-2F42-4504-8972-F92C7D2572E7}" srcOrd="1" destOrd="0" parTransId="{A4D57F41-3BD3-43C8-8C18-FD059D056DEA}" sibTransId="{71C74269-C242-45E4-B9D0-E81DF69B8A20}"/>
    <dgm:cxn modelId="{035A0F6D-A07B-49CE-9A14-36573DB9820D}" srcId="{B5F52DBE-8858-4CFB-A5DC-D91AF67BF78C}" destId="{9ED054AA-9D9A-439E-80B0-1FEB321BAA9A}" srcOrd="1" destOrd="0" parTransId="{463FAE9F-705F-4B5F-BEF0-A57BA044F28E}" sibTransId="{DB254399-5A39-4EB4-9816-B54635516EE3}"/>
    <dgm:cxn modelId="{60DCCC70-27C9-41A2-849B-9CABCCAC9EA5}" type="presOf" srcId="{3D6C75D3-0D29-42F6-A541-41C4B9929CCD}" destId="{38ED8558-130E-4C5C-B136-15160C8FBA65}" srcOrd="1" destOrd="0" presId="urn:microsoft.com/office/officeart/2005/8/layout/orgChart1"/>
    <dgm:cxn modelId="{DC9DA5E5-2D41-4C8C-9313-2ACBAFC92D49}" type="presOf" srcId="{75DC5F84-1148-404C-A04D-10D642EA152E}" destId="{6987C457-B407-4BA8-BE6F-2BEAA0294E17}" srcOrd="0" destOrd="0" presId="urn:microsoft.com/office/officeart/2005/8/layout/orgChart1"/>
    <dgm:cxn modelId="{6DFAC5C1-D302-4873-A325-CBC12668EF3F}" type="presOf" srcId="{E367FCC3-4124-487B-AF14-99DFA7BD5F73}" destId="{9407C331-17F0-40DE-A88D-8949F2BA9BC2}" srcOrd="0" destOrd="0" presId="urn:microsoft.com/office/officeart/2005/8/layout/orgChart1"/>
    <dgm:cxn modelId="{9BD43767-1DA9-4539-A71E-8338650108D9}" type="presOf" srcId="{20030E91-BDC4-4213-ACB1-824E5D75A330}" destId="{A8D584DF-9872-4F39-9139-163A3DBD2A46}" srcOrd="1" destOrd="0" presId="urn:microsoft.com/office/officeart/2005/8/layout/orgChart1"/>
    <dgm:cxn modelId="{1277E093-9D18-404C-B7A9-A3A701714AE7}" type="presOf" srcId="{46DC7BB7-2686-464F-A608-9A65CAD67552}" destId="{3DE0F6FF-7A46-4565-8DCC-60B6FAED7E69}" srcOrd="1" destOrd="0" presId="urn:microsoft.com/office/officeart/2005/8/layout/orgChart1"/>
    <dgm:cxn modelId="{31888793-D0FE-421E-B5EB-859B8D44D05D}" type="presOf" srcId="{F20B9EE7-85C3-42B3-A862-F822875ED07C}" destId="{B5CE4120-F577-497A-B231-158A7A7BBD08}" srcOrd="0" destOrd="0" presId="urn:microsoft.com/office/officeart/2005/8/layout/orgChart1"/>
    <dgm:cxn modelId="{8D5DDC43-19D3-46F7-BD41-7C22636915F7}" srcId="{467E6CB5-FE8B-4691-B6CA-C354945C108C}" destId="{B5F52DBE-8858-4CFB-A5DC-D91AF67BF78C}" srcOrd="1" destOrd="0" parTransId="{325FCF5F-CB06-4B27-9DAE-82276454C771}" sibTransId="{97C9764E-40DC-41DB-8200-2797EF993526}"/>
    <dgm:cxn modelId="{C7BF9F63-5F83-4255-80EE-627BE4C02823}" type="presOf" srcId="{3A277A02-2F42-4504-8972-F92C7D2572E7}" destId="{7B9F0B0B-A9F6-450E-9B5D-FDE44F2B0036}" srcOrd="1" destOrd="0" presId="urn:microsoft.com/office/officeart/2005/8/layout/orgChart1"/>
    <dgm:cxn modelId="{183475EE-C8C9-4BC7-B388-E48E87038BF2}" type="presOf" srcId="{463FAE9F-705F-4B5F-BEF0-A57BA044F28E}" destId="{4C0E7297-4478-4B08-9455-347FDF3FF06E}" srcOrd="0" destOrd="0" presId="urn:microsoft.com/office/officeart/2005/8/layout/orgChart1"/>
    <dgm:cxn modelId="{A5442A99-C3C8-4415-B47A-03F6F309A450}" type="presOf" srcId="{467E6CB5-FE8B-4691-B6CA-C354945C108C}" destId="{1463B754-9B42-4E0E-A850-9F26F746A9F1}" srcOrd="0" destOrd="0" presId="urn:microsoft.com/office/officeart/2005/8/layout/orgChart1"/>
    <dgm:cxn modelId="{79FB90B9-8074-4FDC-A7E2-721AC7CACA58}" srcId="{F4D77973-2FFA-4DD4-856D-0DE7FF8B4816}" destId="{031A2FCD-A35B-4945-A5D6-98DF22DE8E65}" srcOrd="0" destOrd="0" parTransId="{3A0A7336-3C80-4591-B07F-47B5C4F51635}" sibTransId="{81AA5204-B6A2-4CD9-8051-606E37CCE096}"/>
    <dgm:cxn modelId="{28D20D54-FC17-4B06-BBD8-33BC6AA115FD}" type="presOf" srcId="{0AF0C7A3-4E85-4A44-A13D-3AF8383290FA}" destId="{5D86C67D-5EB6-4D38-9AE8-E652BDCF6CBE}" srcOrd="0" destOrd="0" presId="urn:microsoft.com/office/officeart/2005/8/layout/orgChart1"/>
    <dgm:cxn modelId="{FCC8EC81-CAE8-4F4D-9B7D-6B66C83E04E8}" type="presOf" srcId="{A6457C68-EF9F-4859-ACFF-F8564883AC85}" destId="{BBE1181D-7B4C-4F84-A1F4-94A214140948}" srcOrd="0" destOrd="0" presId="urn:microsoft.com/office/officeart/2005/8/layout/orgChart1"/>
    <dgm:cxn modelId="{EEF97AAC-D719-423B-ACAD-8D87921CB2B1}" type="presOf" srcId="{03109F20-C196-4896-9BDD-BF338D3C7754}" destId="{178DDD89-CDDD-476A-A274-B3F408FBD71D}" srcOrd="1" destOrd="0" presId="urn:microsoft.com/office/officeart/2005/8/layout/orgChart1"/>
    <dgm:cxn modelId="{83E07FEE-4C5C-4108-B15C-01780DA614DE}" type="presOf" srcId="{B1087832-BF30-48CC-B1A2-F5FC7B2511B5}" destId="{E7026B5E-0EDF-41D4-B9E7-F9461DEA150C}" srcOrd="0" destOrd="0" presId="urn:microsoft.com/office/officeart/2005/8/layout/orgChart1"/>
    <dgm:cxn modelId="{05F3F263-809F-402C-ACF6-6ACC35B191B1}" srcId="{C2F6B34E-8396-4E06-B18F-10EC627D0005}" destId="{03109F20-C196-4896-9BDD-BF338D3C7754}" srcOrd="1" destOrd="0" parTransId="{EA92DB95-8F6E-4C73-B35D-D5EEEBD6CC16}" sibTransId="{D6759BD9-04BD-44FB-9D89-F185CACB48DB}"/>
    <dgm:cxn modelId="{E68ABF07-4B47-4C45-A4F1-42F5B32FFE0E}" type="presOf" srcId="{3D6C75D3-0D29-42F6-A541-41C4B9929CCD}" destId="{25A64416-BE91-45D8-A733-25B0A29653EF}" srcOrd="0" destOrd="0" presId="urn:microsoft.com/office/officeart/2005/8/layout/orgChart1"/>
    <dgm:cxn modelId="{00DCF6FA-6517-40B8-B569-6B88E8A1C394}" type="presOf" srcId="{EA92DB95-8F6E-4C73-B35D-D5EEEBD6CC16}" destId="{86193D20-31ED-4726-82D2-E614B2C41347}" srcOrd="0" destOrd="0" presId="urn:microsoft.com/office/officeart/2005/8/layout/orgChart1"/>
    <dgm:cxn modelId="{400C4461-38F5-4B5D-8A44-8B35289DCC9C}" type="presOf" srcId="{1E140C2B-FDD1-4B5F-8D4B-94CFB562093C}" destId="{D03DB96A-688A-472F-8E7C-6D5C04DCD2A8}" srcOrd="0" destOrd="0" presId="urn:microsoft.com/office/officeart/2005/8/layout/orgChart1"/>
    <dgm:cxn modelId="{0ACDC351-F515-41D2-AFA5-9E94C699698A}" type="presOf" srcId="{7332C810-AEE4-416E-9D97-1C5C05DF4BCD}" destId="{7662D1A8-AE6F-41D0-A38C-55CD4E5E8B42}" srcOrd="1" destOrd="0" presId="urn:microsoft.com/office/officeart/2005/8/layout/orgChart1"/>
    <dgm:cxn modelId="{E72E6679-7887-4F90-BD87-AD877F7CC05F}" srcId="{46DC7BB7-2686-464F-A608-9A65CAD67552}" destId="{C2F6B34E-8396-4E06-B18F-10EC627D0005}" srcOrd="2" destOrd="0" parTransId="{E58E9CD9-0999-444A-A2B6-402C67131AC9}" sibTransId="{9815403A-9734-4980-996A-B2B9CD994894}"/>
    <dgm:cxn modelId="{776C071C-3C78-4648-861F-9602A58DB0CD}" type="presOf" srcId="{FF5F3954-B4EC-4569-A8DC-1010CA862677}" destId="{9BF188BB-1FB3-4AC6-A299-4E7787C6ADAF}" srcOrd="0" destOrd="0" presId="urn:microsoft.com/office/officeart/2005/8/layout/orgChart1"/>
    <dgm:cxn modelId="{5A3F9F1A-BE1D-4F4C-AFBC-28AD6ACD2567}" srcId="{0AF0C7A3-4E85-4A44-A13D-3AF8383290FA}" destId="{46DC7BB7-2686-464F-A608-9A65CAD67552}" srcOrd="1" destOrd="0" parTransId="{93FBAAD7-3301-4D3D-BBDE-235BA13D994A}" sibTransId="{CC627191-DE06-4979-9597-71D31BF788BA}"/>
    <dgm:cxn modelId="{2C0E7673-6674-452F-9D22-0556709739FF}" type="presOf" srcId="{93FBAAD7-3301-4D3D-BBDE-235BA13D994A}" destId="{47035BAC-1D3B-4CED-A7B9-8139595C5A64}" srcOrd="0" destOrd="0" presId="urn:microsoft.com/office/officeart/2005/8/layout/orgChart1"/>
    <dgm:cxn modelId="{88144285-A328-41C4-82A9-560ECD747037}" type="presOf" srcId="{DC4C9B77-A863-4C28-89A1-4D1087B3B9BC}" destId="{6F6D5985-EE3F-49A9-BA5D-AD26BF84B910}" srcOrd="1" destOrd="0" presId="urn:microsoft.com/office/officeart/2005/8/layout/orgChart1"/>
    <dgm:cxn modelId="{123E980C-C844-4B0C-B74F-886080479BE1}" type="presOf" srcId="{A4D57F41-3BD3-43C8-8C18-FD059D056DEA}" destId="{18042008-7062-4DAD-95BB-C86976BCE085}" srcOrd="0" destOrd="0" presId="urn:microsoft.com/office/officeart/2005/8/layout/orgChart1"/>
    <dgm:cxn modelId="{CB0A5808-F8F0-4774-861E-AD2D3E9F3770}" srcId="{ED12A7F9-4FE9-42C5-AA5F-FF5CB91C3D37}" destId="{3B8362D3-A2DD-44F4-85E0-D11D24C33A04}" srcOrd="0" destOrd="0" parTransId="{79514665-1F77-4EC8-9DD8-96808E9A7D1B}" sibTransId="{12FC851F-FE4B-480C-8E66-949765A1BE62}"/>
    <dgm:cxn modelId="{6343FDD6-AA2E-459D-8968-FAC8811899F9}" type="presOf" srcId="{0C281055-0DFB-4362-A634-D79F7C6F7EC9}" destId="{E3D978ED-9C2B-4FDC-A278-6E63BD15624F}" srcOrd="1" destOrd="0" presId="urn:microsoft.com/office/officeart/2005/8/layout/orgChart1"/>
    <dgm:cxn modelId="{46FBFCD3-4209-4AFC-996F-9DC87572B10C}" srcId="{5177DCEE-07C7-4E0F-A356-D5AD2BF2773C}" destId="{D32CE600-98FB-4FE1-A34C-9F9FE47D64BF}" srcOrd="1" destOrd="0" parTransId="{6B63EE62-BF42-458B-80B0-25BCABDFE1D9}" sibTransId="{3C0BA9B5-A6DE-4016-9837-EEC6A29CD5EC}"/>
    <dgm:cxn modelId="{86BB9267-8B00-499E-B944-5639770E2BA9}" type="presOf" srcId="{20030E91-BDC4-4213-ACB1-824E5D75A330}" destId="{D8511CD5-FBCD-4BDE-A31C-6C85F777FEEB}" srcOrd="0" destOrd="0" presId="urn:microsoft.com/office/officeart/2005/8/layout/orgChart1"/>
    <dgm:cxn modelId="{7F170ACB-92DC-42C5-8931-58343F2836E5}" srcId="{B1087832-BF30-48CC-B1A2-F5FC7B2511B5}" destId="{80F0EDF8-268A-4B99-9046-CDCEECA3BB5D}" srcOrd="0" destOrd="0" parTransId="{99FD300E-69D1-4CCD-BC33-57D40B791BF1}" sibTransId="{7E500BFE-6F2B-47FD-AAA9-8177C0B1AF8E}"/>
    <dgm:cxn modelId="{292B9A66-8C5B-4C3D-92F6-2A01168FDD0C}" type="presOf" srcId="{3A0A7336-3C80-4591-B07F-47B5C4F51635}" destId="{FD7ECBB7-AEC7-43FE-B5C2-F92162DBF9B8}" srcOrd="0" destOrd="0" presId="urn:microsoft.com/office/officeart/2005/8/layout/orgChart1"/>
    <dgm:cxn modelId="{2C570818-66C6-4A9A-9992-E1864CF0E81D}" type="presOf" srcId="{79514665-1F77-4EC8-9DD8-96808E9A7D1B}" destId="{F2060ADA-7F06-47FE-8F00-F0BB6302A147}" srcOrd="0" destOrd="0" presId="urn:microsoft.com/office/officeart/2005/8/layout/orgChart1"/>
    <dgm:cxn modelId="{22D21B48-840D-4081-BF6A-844AAFF8237F}" type="presOf" srcId="{1EB8A694-7B39-49EA-BE4C-74FA956B376E}" destId="{D76049D8-F073-433E-B89C-7302EA05EC00}" srcOrd="0" destOrd="0" presId="urn:microsoft.com/office/officeart/2005/8/layout/orgChart1"/>
    <dgm:cxn modelId="{B6B5746C-ECC1-463C-9407-56036DBCE949}" type="presOf" srcId="{D32CE600-98FB-4FE1-A34C-9F9FE47D64BF}" destId="{9D089B82-0466-4EEA-BF90-A0B8AE7BBE75}" srcOrd="0" destOrd="0" presId="urn:microsoft.com/office/officeart/2005/8/layout/orgChart1"/>
    <dgm:cxn modelId="{E64444FC-8744-4D5E-A7E2-BCBA58604294}" srcId="{ED12A7F9-4FE9-42C5-AA5F-FF5CB91C3D37}" destId="{0C281055-0DFB-4362-A634-D79F7C6F7EC9}" srcOrd="1" destOrd="0" parTransId="{1E140C2B-FDD1-4B5F-8D4B-94CFB562093C}" sibTransId="{E4C3EB6A-2200-49F5-A3A7-BDDE1BC17637}"/>
    <dgm:cxn modelId="{EAF3BC23-3053-4593-8ED9-D3D1DF259619}" srcId="{B5F52DBE-8858-4CFB-A5DC-D91AF67BF78C}" destId="{05EE69A2-1B64-42B1-A998-EE8F9FFCBB48}" srcOrd="0" destOrd="0" parTransId="{06C838A9-7C09-4C0E-B51D-99918E21E6FF}" sibTransId="{131F8770-A91C-4521-A971-4683B72CD863}"/>
    <dgm:cxn modelId="{8CED722D-2666-45FE-886D-7773D23CAB0F}" type="presOf" srcId="{3B8362D3-A2DD-44F4-85E0-D11D24C33A04}" destId="{93677A3A-8EDE-435F-ACC1-72F2ABD09A1D}" srcOrd="0" destOrd="0" presId="urn:microsoft.com/office/officeart/2005/8/layout/orgChart1"/>
    <dgm:cxn modelId="{708E1EBA-D63E-4C88-9F7F-52B7407695B6}" type="presOf" srcId="{ED12A7F9-4FE9-42C5-AA5F-FF5CB91C3D37}" destId="{5D2D0EAE-0AA0-49BD-A219-1F18039873D3}" srcOrd="0" destOrd="0" presId="urn:microsoft.com/office/officeart/2005/8/layout/orgChart1"/>
    <dgm:cxn modelId="{B5A4EADA-D8E8-479B-99BA-71D16EF2D055}" type="presOf" srcId="{3230EDAA-3A1A-4FBB-8AB2-FD1ABEDE4B5F}" destId="{CCF6C796-F68B-4F9E-B0FB-2B0DA5D32DE4}" srcOrd="1" destOrd="0" presId="urn:microsoft.com/office/officeart/2005/8/layout/orgChart1"/>
    <dgm:cxn modelId="{5613E382-A607-4AED-AD0A-451C91A4951E}" type="presOf" srcId="{03109F20-C196-4896-9BDD-BF338D3C7754}" destId="{90819847-14EE-4426-BA12-D60603E1EE34}" srcOrd="0" destOrd="0" presId="urn:microsoft.com/office/officeart/2005/8/layout/orgChart1"/>
    <dgm:cxn modelId="{F93A8145-92AC-4EE4-B599-F57C6C39BF32}" type="presOf" srcId="{3A277A02-2F42-4504-8972-F92C7D2572E7}" destId="{DA783BC8-A7A5-4A05-87B9-77DF16ED5B5D}" srcOrd="0" destOrd="0" presId="urn:microsoft.com/office/officeart/2005/8/layout/orgChart1"/>
    <dgm:cxn modelId="{FA963054-69CA-4D59-86B2-DA6835427272}" type="presOf" srcId="{DC4C9B77-A863-4C28-89A1-4D1087B3B9BC}" destId="{5E690DA9-3CCF-4388-BDA4-70DD711B5275}" srcOrd="0" destOrd="0" presId="urn:microsoft.com/office/officeart/2005/8/layout/orgChart1"/>
    <dgm:cxn modelId="{59045C2E-F29C-43BE-883C-31C0398A3D01}" type="presOf" srcId="{B5F52DBE-8858-4CFB-A5DC-D91AF67BF78C}" destId="{21A0845D-9EB9-4B03-A911-E21E48603B2B}" srcOrd="0" destOrd="0" presId="urn:microsoft.com/office/officeart/2005/8/layout/orgChart1"/>
    <dgm:cxn modelId="{3CEE8057-5C98-4710-B596-67047DCCDC2B}" type="presOf" srcId="{46DC7BB7-2686-464F-A608-9A65CAD67552}" destId="{DC2B4FDB-3849-4788-B04D-D4FD96F56C77}" srcOrd="0" destOrd="0" presId="urn:microsoft.com/office/officeart/2005/8/layout/orgChart1"/>
    <dgm:cxn modelId="{B570B028-0636-4BC5-A3AF-9534CBA9C05A}" type="presOf" srcId="{B50A4074-D6C3-47AA-9593-64765A885074}" destId="{10E0CA51-81D5-468F-8759-85E4F610558C}" srcOrd="1" destOrd="0" presId="urn:microsoft.com/office/officeart/2005/8/layout/orgChart1"/>
    <dgm:cxn modelId="{2C306866-2435-410A-9960-1742A48EC189}" type="presOf" srcId="{3C64A75A-07A9-4435-9573-3EB4ED727BA5}" destId="{2BEAE899-82B5-40F5-83EC-B18BC1B496FF}" srcOrd="0" destOrd="0" presId="urn:microsoft.com/office/officeart/2005/8/layout/orgChart1"/>
    <dgm:cxn modelId="{E4186781-7B6C-4EE5-BD97-F1744B0ED632}" srcId="{5177DCEE-07C7-4E0F-A356-D5AD2BF2773C}" destId="{0AF0C7A3-4E85-4A44-A13D-3AF8383290FA}" srcOrd="0" destOrd="0" parTransId="{F20B9EE7-85C3-42B3-A862-F822875ED07C}" sibTransId="{E6E9C03D-BD00-4106-B63E-2583C1190A1B}"/>
    <dgm:cxn modelId="{49340FC5-1D00-43B0-A73B-432A86DDE04F}" srcId="{467E6CB5-FE8B-4691-B6CA-C354945C108C}" destId="{5177DCEE-07C7-4E0F-A356-D5AD2BF2773C}" srcOrd="0" destOrd="0" parTransId="{FF5F3954-B4EC-4569-A8DC-1010CA862677}" sibTransId="{968B59A0-F5A6-4B07-9F53-8CFC1F299DCB}"/>
    <dgm:cxn modelId="{0B40A232-DA21-41CD-8537-7A2B132EC53F}" srcId="{F4D77973-2FFA-4DD4-856D-0DE7FF8B4816}" destId="{7332C810-AEE4-416E-9D97-1C5C05DF4BCD}" srcOrd="1" destOrd="0" parTransId="{E367FCC3-4124-487B-AF14-99DFA7BD5F73}" sibTransId="{5BA04110-C991-4651-A89F-1CBBD0F8AC68}"/>
    <dgm:cxn modelId="{81BBBB5C-CA41-439D-84BF-EA2EB6F79C0B}" type="presOf" srcId="{ED12A7F9-4FE9-42C5-AA5F-FF5CB91C3D37}" destId="{5CE633E7-3CC3-47F9-9CFC-803763D80B2D}" srcOrd="1" destOrd="0" presId="urn:microsoft.com/office/officeart/2005/8/layout/orgChart1"/>
    <dgm:cxn modelId="{D98B412E-24BC-4541-B862-10FAC892ED0A}" type="presOf" srcId="{325FCF5F-CB06-4B27-9DAE-82276454C771}" destId="{527DF472-4EA5-4ABA-9B3F-C06D5E89E95F}" srcOrd="0" destOrd="0" presId="urn:microsoft.com/office/officeart/2005/8/layout/orgChart1"/>
    <dgm:cxn modelId="{61D019D4-A309-41A0-AC6B-74B3EB3B1D96}" type="presOf" srcId="{0C281055-0DFB-4362-A634-D79F7C6F7EC9}" destId="{6474EFE0-E2B6-495E-88C7-76A2CD9966AD}" srcOrd="0" destOrd="0" presId="urn:microsoft.com/office/officeart/2005/8/layout/orgChart1"/>
    <dgm:cxn modelId="{E95E3CAA-B782-44BC-ABEF-1E2CF0E85068}" type="presOf" srcId="{AA608AF1-C84A-48F1-AF44-E4FB8427E9E9}" destId="{5CA69FBE-A70F-40EE-ABF2-1CE48E810FC6}" srcOrd="0" destOrd="0" presId="urn:microsoft.com/office/officeart/2005/8/layout/orgChart1"/>
    <dgm:cxn modelId="{C5219222-296E-4C69-81E1-7F5D969FE115}" type="presOf" srcId="{05EE69A2-1B64-42B1-A998-EE8F9FFCBB48}" destId="{B2166FC9-7217-4FBD-B132-4547902C4DFD}" srcOrd="1" destOrd="0" presId="urn:microsoft.com/office/officeart/2005/8/layout/orgChart1"/>
    <dgm:cxn modelId="{25A16F0D-8B4F-492B-A189-458483040471}" type="presOf" srcId="{5177DCEE-07C7-4E0F-A356-D5AD2BF2773C}" destId="{9FE415B1-2239-4DB7-8ADB-042957FDD632}" srcOrd="0" destOrd="0" presId="urn:microsoft.com/office/officeart/2005/8/layout/orgChart1"/>
    <dgm:cxn modelId="{39D4EF4C-12A0-49DA-A907-6AC48BC728F6}" type="presOf" srcId="{99FD300E-69D1-4CCD-BC33-57D40B791BF1}" destId="{5255E19B-5007-4634-B797-C26128765588}" srcOrd="0" destOrd="0" presId="urn:microsoft.com/office/officeart/2005/8/layout/orgChart1"/>
    <dgm:cxn modelId="{8E1B2780-6920-4F66-9504-BF88D75D5D4E}" type="presOf" srcId="{A06E8EF6-EC1B-4A14-B3E1-6BFF2B47B0E3}" destId="{099BF301-F8BC-449C-B5AC-643A44C6535D}" srcOrd="1" destOrd="0" presId="urn:microsoft.com/office/officeart/2005/8/layout/orgChart1"/>
    <dgm:cxn modelId="{563FBB41-D76E-4612-8705-FAE7A8713394}" type="presOf" srcId="{5177DCEE-07C7-4E0F-A356-D5AD2BF2773C}" destId="{938799CE-C620-4018-B948-2B6DF43AFA27}" srcOrd="1" destOrd="0" presId="urn:microsoft.com/office/officeart/2005/8/layout/orgChart1"/>
    <dgm:cxn modelId="{14B6519F-CBBF-4CDB-9DDA-1A2D8D67EEED}" type="presOf" srcId="{A07D11F7-92ED-42E4-8C7D-136536237FA9}" destId="{99F311E9-9FBE-4B8C-87B1-127AB56BED2B}" srcOrd="0" destOrd="0" presId="urn:microsoft.com/office/officeart/2005/8/layout/orgChart1"/>
    <dgm:cxn modelId="{450AB32E-C91D-410C-BFD8-98F55FED8A29}" type="presOf" srcId="{467E6CB5-FE8B-4691-B6CA-C354945C108C}" destId="{7960057B-8807-4AD0-ABF7-FD83F81597AA}" srcOrd="1" destOrd="0" presId="urn:microsoft.com/office/officeart/2005/8/layout/orgChart1"/>
    <dgm:cxn modelId="{B5C244EB-4469-4985-95ED-90F4D8037B0C}" type="presOf" srcId="{80F0EDF8-268A-4B99-9046-CDCEECA3BB5D}" destId="{3CCAAE69-8A79-4C5B-93BA-D82CB2DB08A2}" srcOrd="0" destOrd="0" presId="urn:microsoft.com/office/officeart/2005/8/layout/orgChart1"/>
    <dgm:cxn modelId="{53AD0F7D-459D-4340-96FA-40A7A5A9C5B7}" type="presOf" srcId="{031A2FCD-A35B-4945-A5D6-98DF22DE8E65}" destId="{1C6EC41D-04B7-4B0D-A484-057C44BE1DAF}" srcOrd="1" destOrd="0" presId="urn:microsoft.com/office/officeart/2005/8/layout/orgChart1"/>
    <dgm:cxn modelId="{40FFA660-39A4-4EE8-AB14-605F053544F1}" type="presOf" srcId="{B1087832-BF30-48CC-B1A2-F5FC7B2511B5}" destId="{91661F05-3EE0-4237-B599-8404E7BBC8BB}" srcOrd="1" destOrd="0" presId="urn:microsoft.com/office/officeart/2005/8/layout/orgChart1"/>
    <dgm:cxn modelId="{6710AF6D-9B26-4454-B016-C0AAB29C5E47}" srcId="{DC4C9B77-A863-4C28-89A1-4D1087B3B9BC}" destId="{467E6CB5-FE8B-4691-B6CA-C354945C108C}" srcOrd="0" destOrd="0" parTransId="{1472C092-D1AF-4B43-AD01-87191AB14F2E}" sibTransId="{7F308C73-37D5-410A-BCE1-89764CE6AB1E}"/>
    <dgm:cxn modelId="{B812D1A9-DF58-4604-B94E-CB6C1831BE08}" srcId="{D32CE600-98FB-4FE1-A34C-9F9FE47D64BF}" destId="{B1087832-BF30-48CC-B1A2-F5FC7B2511B5}" srcOrd="1" destOrd="0" parTransId="{4BBE88D7-0998-4167-BC21-7D95102596C3}" sibTransId="{5C5C4880-04F1-4993-9E25-A69D356830E3}"/>
    <dgm:cxn modelId="{C62B0505-BCB9-4105-9386-A995ACE97D91}" type="presOf" srcId="{1472C092-D1AF-4B43-AD01-87191AB14F2E}" destId="{6098E377-F17F-47E1-9D15-196347FDB24E}" srcOrd="0" destOrd="0" presId="urn:microsoft.com/office/officeart/2005/8/layout/orgChart1"/>
    <dgm:cxn modelId="{DEE9DD2C-20FE-421B-99CB-682A41B62128}" type="presOf" srcId="{05EE69A2-1B64-42B1-A998-EE8F9FFCBB48}" destId="{847F2C68-9BE9-469F-AB2C-0564BD69E3D3}" srcOrd="0" destOrd="0" presId="urn:microsoft.com/office/officeart/2005/8/layout/orgChart1"/>
    <dgm:cxn modelId="{D074DFEA-E67D-487C-8DB4-58CF39D7BF95}" type="presOf" srcId="{3230EDAA-3A1A-4FBB-8AB2-FD1ABEDE4B5F}" destId="{E4D215AC-E91D-4EA9-A861-68372170992D}" srcOrd="0" destOrd="0" presId="urn:microsoft.com/office/officeart/2005/8/layout/orgChart1"/>
    <dgm:cxn modelId="{DFB3BAFF-E030-4944-82EA-73CE8C8C1406}" type="presOf" srcId="{06C838A9-7C09-4C0E-B51D-99918E21E6FF}" destId="{46C27EAF-B11E-4599-A186-CD10F77AED07}" srcOrd="0" destOrd="0" presId="urn:microsoft.com/office/officeart/2005/8/layout/orgChart1"/>
    <dgm:cxn modelId="{47D09261-5F0E-4112-9844-227A831BA90E}" srcId="{0AF0C7A3-4E85-4A44-A13D-3AF8383290FA}" destId="{F4D77973-2FFA-4DD4-856D-0DE7FF8B4816}" srcOrd="0" destOrd="0" parTransId="{A8382A5B-439C-4DAA-99C1-28B60898DCEF}" sibTransId="{A52D8CC1-BE45-4F14-95FA-A6D8ABFB6FDC}"/>
    <dgm:cxn modelId="{165799FA-5309-4F9B-BA58-600107DA08D6}" srcId="{730DDFFC-7C56-43CA-B35D-80B6F403A117}" destId="{DC4C9B77-A863-4C28-89A1-4D1087B3B9BC}" srcOrd="0" destOrd="0" parTransId="{BF789058-DEC2-4C00-ABFB-632494E40EF8}" sibTransId="{48ADF232-9069-49A7-AAAF-88CAD5EA2483}"/>
    <dgm:cxn modelId="{D30280EF-DF3B-4089-99E2-0E2997BBD8F6}" srcId="{DC4C9B77-A863-4C28-89A1-4D1087B3B9BC}" destId="{3D6C75D3-0D29-42F6-A541-41C4B9929CCD}" srcOrd="1" destOrd="0" parTransId="{AE884A36-4CAC-4376-88B6-DEA72D1C71B0}" sibTransId="{7CE5E0EF-4207-4193-A71D-B39BF78A5B41}"/>
    <dgm:cxn modelId="{F889013C-70C1-4A9A-8626-D47AF41C3FAD}" type="presOf" srcId="{9ED054AA-9D9A-439E-80B0-1FEB321BAA9A}" destId="{5DEF311B-5E1A-4F12-AD2C-994FA32FA6BB}" srcOrd="0" destOrd="0" presId="urn:microsoft.com/office/officeart/2005/8/layout/orgChart1"/>
    <dgm:cxn modelId="{8C835109-BE2F-4C02-9B1A-A0B224EFF1A3}" type="presOf" srcId="{E58E9CD9-0999-444A-A2B6-402C67131AC9}" destId="{472DA764-55D0-4E37-8A3F-600107772A9F}" srcOrd="0" destOrd="0" presId="urn:microsoft.com/office/officeart/2005/8/layout/orgChart1"/>
    <dgm:cxn modelId="{294DCE48-C8A3-4D00-82E0-212AAD246EB6}" type="presOf" srcId="{A06E8EF6-EC1B-4A14-B3E1-6BFF2B47B0E3}" destId="{0D357CA4-99AA-4C08-A924-3A94C950A523}" srcOrd="0" destOrd="0" presId="urn:microsoft.com/office/officeart/2005/8/layout/orgChart1"/>
    <dgm:cxn modelId="{8BF3073D-F40E-4480-AB78-D24D481DF293}" type="presOf" srcId="{C2F6B34E-8396-4E06-B18F-10EC627D0005}" destId="{7C23A98B-C23D-4EF1-B247-5A4B91779F59}" srcOrd="1" destOrd="0" presId="urn:microsoft.com/office/officeart/2005/8/layout/orgChart1"/>
    <dgm:cxn modelId="{33493369-BF91-413A-BBC1-78C15241B3E5}" type="presOf" srcId="{E1DBC48B-510E-4967-A3B8-68A30DE79205}" destId="{BBE7173C-229D-4729-9123-9188836DCF23}" srcOrd="0" destOrd="0" presId="urn:microsoft.com/office/officeart/2005/8/layout/orgChart1"/>
    <dgm:cxn modelId="{FFCFE285-FD55-4F92-B156-B6EBF9932328}" type="presOf" srcId="{8402236D-A4D3-4196-8F82-B0410B979ABE}" destId="{ABC1D39E-744E-4E35-8955-90978CFBAC78}" srcOrd="0" destOrd="0" presId="urn:microsoft.com/office/officeart/2005/8/layout/orgChart1"/>
    <dgm:cxn modelId="{0291C0B0-9FAB-4EAF-9EC4-9AA15CF5BA3D}" srcId="{46DC7BB7-2686-464F-A608-9A65CAD67552}" destId="{3230EDAA-3A1A-4FBB-8AB2-FD1ABEDE4B5F}" srcOrd="1" destOrd="0" parTransId="{3C64A75A-07A9-4435-9573-3EB4ED727BA5}" sibTransId="{51FCA2B8-FD52-4995-9DAE-1FA8A82F2C80}"/>
    <dgm:cxn modelId="{871197B3-FB60-4156-AEBA-0214F3C2FFE8}" type="presOf" srcId="{3B8362D3-A2DD-44F4-85E0-D11D24C33A04}" destId="{30F05A16-A1AF-4E5E-BC83-4764DC787594}" srcOrd="1" destOrd="0" presId="urn:microsoft.com/office/officeart/2005/8/layout/orgChart1"/>
    <dgm:cxn modelId="{04324914-D2B4-449B-B7EE-917ECB82C62B}" type="presOf" srcId="{6B63EE62-BF42-458B-80B0-25BCABDFE1D9}" destId="{0BB1B91D-6EA0-48D4-92A2-A04D6CD41743}" srcOrd="0" destOrd="0" presId="urn:microsoft.com/office/officeart/2005/8/layout/orgChart1"/>
    <dgm:cxn modelId="{18742F21-3586-4F2C-AE69-19DADE231F20}" srcId="{C2F6B34E-8396-4E06-B18F-10EC627D0005}" destId="{8402236D-A4D3-4196-8F82-B0410B979ABE}" srcOrd="0" destOrd="0" parTransId="{A6457C68-EF9F-4859-ACFF-F8564883AC85}" sibTransId="{0CED9847-FB7E-48BB-B208-DC73F4B26FF0}"/>
    <dgm:cxn modelId="{393D1A62-8A9D-4E85-B041-87265386267B}" srcId="{46DC7BB7-2686-464F-A608-9A65CAD67552}" destId="{A06E8EF6-EC1B-4A14-B3E1-6BFF2B47B0E3}" srcOrd="0" destOrd="0" parTransId="{1EB8A694-7B39-49EA-BE4C-74FA956B376E}" sibTransId="{232087D5-7C8A-4B1A-A64A-81E86225BFE3}"/>
    <dgm:cxn modelId="{F42E8A5A-7D20-43B5-B8C8-FE92A0FF9C48}" type="presOf" srcId="{B5F52DBE-8858-4CFB-A5DC-D91AF67BF78C}" destId="{960421C5-D1EB-42F4-AA95-5ECF35319075}" srcOrd="1" destOrd="0" presId="urn:microsoft.com/office/officeart/2005/8/layout/orgChart1"/>
    <dgm:cxn modelId="{9B98472D-DDD0-4A8E-BFEE-9FDB7329C9FC}" type="presOf" srcId="{B50A4074-D6C3-47AA-9593-64765A885074}" destId="{FA167771-302B-495B-AD95-16B1381FA902}" srcOrd="0" destOrd="0" presId="urn:microsoft.com/office/officeart/2005/8/layout/orgChart1"/>
    <dgm:cxn modelId="{C1CF3535-E706-4153-90CB-A389B74FAA03}" type="presOf" srcId="{7332C810-AEE4-416E-9D97-1C5C05DF4BCD}" destId="{BF7BF25B-F214-46C3-9362-0D00F5DEB50E}" srcOrd="0" destOrd="0" presId="urn:microsoft.com/office/officeart/2005/8/layout/orgChart1"/>
    <dgm:cxn modelId="{0C20E1C4-3F77-43C6-8F36-1901B9E28B8A}" type="presOf" srcId="{0AF0C7A3-4E85-4A44-A13D-3AF8383290FA}" destId="{ABEBE90B-E0F1-4035-8DA9-CB3E09A93727}" srcOrd="1" destOrd="0" presId="urn:microsoft.com/office/officeart/2005/8/layout/orgChart1"/>
    <dgm:cxn modelId="{20BC064D-3268-49C2-8E92-41E2267B104D}" type="presOf" srcId="{F4D77973-2FFA-4DD4-856D-0DE7FF8B4816}" destId="{D2085E04-B580-4554-81E4-345AF0783964}" srcOrd="1" destOrd="0" presId="urn:microsoft.com/office/officeart/2005/8/layout/orgChart1"/>
    <dgm:cxn modelId="{AE7509CA-D1E0-4951-965E-1DB044F1BC4F}" srcId="{DC4C9B77-A863-4C28-89A1-4D1087B3B9BC}" destId="{B50A4074-D6C3-47AA-9593-64765A885074}" srcOrd="2" destOrd="0" parTransId="{75DC5F84-1148-404C-A04D-10D642EA152E}" sibTransId="{4B514D0A-6CA8-4931-930D-72194B008021}"/>
    <dgm:cxn modelId="{0D4251ED-5619-4824-AEB6-6CB33099152E}" type="presOf" srcId="{9ED054AA-9D9A-439E-80B0-1FEB321BAA9A}" destId="{3137A3F8-358D-49FF-AC23-5C19A973D1B6}" srcOrd="1" destOrd="0" presId="urn:microsoft.com/office/officeart/2005/8/layout/orgChart1"/>
    <dgm:cxn modelId="{C73E1C88-ABE4-4E0F-A26B-CC99EA61AEB0}" type="presOf" srcId="{A8382A5B-439C-4DAA-99C1-28B60898DCEF}" destId="{11755896-660F-4EAD-8E88-25525B2153B9}" srcOrd="0" destOrd="0" presId="urn:microsoft.com/office/officeart/2005/8/layout/orgChart1"/>
    <dgm:cxn modelId="{2719E0AC-CFC3-4582-829A-297F8C78E52E}" type="presOf" srcId="{62BEA0F1-9FAF-499E-84EE-8BDF8837F459}" destId="{3D7995A1-0BCB-4A8A-9ED3-EE088CEAA1B0}" srcOrd="0" destOrd="0" presId="urn:microsoft.com/office/officeart/2005/8/layout/orgChart1"/>
    <dgm:cxn modelId="{DBAE3C6C-D0AB-4AB0-8B73-6245572DEA55}" type="presOf" srcId="{62BEA0F1-9FAF-499E-84EE-8BDF8837F459}" destId="{1B255218-1351-403C-A74B-A7CF8E0BE9B4}" srcOrd="1" destOrd="0" presId="urn:microsoft.com/office/officeart/2005/8/layout/orgChart1"/>
    <dgm:cxn modelId="{34037A79-E706-4696-8ABB-58BB1B47CC92}" type="presOf" srcId="{4BBE88D7-0998-4167-BC21-7D95102596C3}" destId="{CA09B801-F5D7-4EFF-89D2-BCE9EA3C1CEF}" srcOrd="0" destOrd="0" presId="urn:microsoft.com/office/officeart/2005/8/layout/orgChart1"/>
    <dgm:cxn modelId="{D23BAD85-3771-4C84-9612-DBD7E12400C0}" type="presOf" srcId="{F4D77973-2FFA-4DD4-856D-0DE7FF8B4816}" destId="{68C33B33-985C-4D29-828A-D2C66CB545EA}" srcOrd="0" destOrd="0" presId="urn:microsoft.com/office/officeart/2005/8/layout/orgChart1"/>
    <dgm:cxn modelId="{4CFD12FA-F90F-475B-89AF-4D910A80E14F}" srcId="{D32CE600-98FB-4FE1-A34C-9F9FE47D64BF}" destId="{ED12A7F9-4FE9-42C5-AA5F-FF5CB91C3D37}" srcOrd="0" destOrd="0" parTransId="{E1DBC48B-510E-4967-A3B8-68A30DE79205}" sibTransId="{FB331007-8D16-4CDD-B0C9-6CCA9BCE3E72}"/>
    <dgm:cxn modelId="{B197FDF1-6530-44A1-86B1-BDC990F7AF2F}" type="presOf" srcId="{031A2FCD-A35B-4945-A5D6-98DF22DE8E65}" destId="{3F24E2E9-2C30-4AFC-9075-623A78AB5BF2}" srcOrd="0" destOrd="0" presId="urn:microsoft.com/office/officeart/2005/8/layout/orgChart1"/>
    <dgm:cxn modelId="{E765F787-B547-42F9-860F-A291A2E2163A}" type="presOf" srcId="{AE884A36-4CAC-4376-88B6-DEA72D1C71B0}" destId="{402BA5A9-83E7-4715-BBFD-F07C80699BC1}" srcOrd="0" destOrd="0" presId="urn:microsoft.com/office/officeart/2005/8/layout/orgChart1"/>
    <dgm:cxn modelId="{746E7AF2-A511-4B8D-9813-29D9658BEEF8}" type="presOf" srcId="{80F0EDF8-268A-4B99-9046-CDCEECA3BB5D}" destId="{103C0483-9D78-4CF7-91DD-C81BECC7FE95}" srcOrd="1" destOrd="0" presId="urn:microsoft.com/office/officeart/2005/8/layout/orgChart1"/>
    <dgm:cxn modelId="{3313BFC7-1DEE-4F54-8282-42C354E8DA6E}" type="presOf" srcId="{D32CE600-98FB-4FE1-A34C-9F9FE47D64BF}" destId="{68556BA8-1765-4E3A-9087-7C1B4769F456}" srcOrd="1" destOrd="0" presId="urn:microsoft.com/office/officeart/2005/8/layout/orgChart1"/>
    <dgm:cxn modelId="{EAAF3208-3593-4D5C-8418-DB0690E158DC}" srcId="{3230EDAA-3A1A-4FBB-8AB2-FD1ABEDE4B5F}" destId="{20030E91-BDC4-4213-ACB1-824E5D75A330}" srcOrd="1" destOrd="0" parTransId="{AA608AF1-C84A-48F1-AF44-E4FB8427E9E9}" sibTransId="{77E8A653-B367-4136-BFE1-9CFCA2A6D0F8}"/>
    <dgm:cxn modelId="{81EE2443-62AB-4B92-A882-60F6D2CE6233}" type="presParOf" srcId="{6B17CD10-6716-441C-92A5-7E09A97C12A2}" destId="{A2AFE88A-1171-41E9-90DF-023C898E717F}" srcOrd="0" destOrd="0" presId="urn:microsoft.com/office/officeart/2005/8/layout/orgChart1"/>
    <dgm:cxn modelId="{3F44FBFE-2F91-4615-8A72-595298DF570E}" type="presParOf" srcId="{A2AFE88A-1171-41E9-90DF-023C898E717F}" destId="{3C0B80EB-69B0-4B14-A554-DF0E4377127C}" srcOrd="0" destOrd="0" presId="urn:microsoft.com/office/officeart/2005/8/layout/orgChart1"/>
    <dgm:cxn modelId="{668BA949-1C61-4D4E-9087-FED53A2C2624}" type="presParOf" srcId="{3C0B80EB-69B0-4B14-A554-DF0E4377127C}" destId="{5E690DA9-3CCF-4388-BDA4-70DD711B5275}" srcOrd="0" destOrd="0" presId="urn:microsoft.com/office/officeart/2005/8/layout/orgChart1"/>
    <dgm:cxn modelId="{96FC829B-1191-49B8-A93E-07A161070DC0}" type="presParOf" srcId="{3C0B80EB-69B0-4B14-A554-DF0E4377127C}" destId="{6F6D5985-EE3F-49A9-BA5D-AD26BF84B910}" srcOrd="1" destOrd="0" presId="urn:microsoft.com/office/officeart/2005/8/layout/orgChart1"/>
    <dgm:cxn modelId="{7AEBCBCD-A44C-4281-B085-1C91E5850BA8}" type="presParOf" srcId="{A2AFE88A-1171-41E9-90DF-023C898E717F}" destId="{5C1BCA74-4356-4D07-96E1-7DC792EB6620}" srcOrd="1" destOrd="0" presId="urn:microsoft.com/office/officeart/2005/8/layout/orgChart1"/>
    <dgm:cxn modelId="{02E912BC-3163-4863-BD27-11306E2A565B}" type="presParOf" srcId="{5C1BCA74-4356-4D07-96E1-7DC792EB6620}" destId="{6098E377-F17F-47E1-9D15-196347FDB24E}" srcOrd="0" destOrd="0" presId="urn:microsoft.com/office/officeart/2005/8/layout/orgChart1"/>
    <dgm:cxn modelId="{86713CBA-0D46-4EDF-BD6B-F470949BE8F2}" type="presParOf" srcId="{5C1BCA74-4356-4D07-96E1-7DC792EB6620}" destId="{07B18C9E-9036-4014-9AD8-D89A8DE46A13}" srcOrd="1" destOrd="0" presId="urn:microsoft.com/office/officeart/2005/8/layout/orgChart1"/>
    <dgm:cxn modelId="{8FDA1CB9-46C0-4B5F-A96F-33AB1D124FD5}" type="presParOf" srcId="{07B18C9E-9036-4014-9AD8-D89A8DE46A13}" destId="{4273D57E-9A21-4AD7-AA37-8283CA927E73}" srcOrd="0" destOrd="0" presId="urn:microsoft.com/office/officeart/2005/8/layout/orgChart1"/>
    <dgm:cxn modelId="{9CAE1E62-F1E7-42F0-B16A-4C0195BD20B7}" type="presParOf" srcId="{4273D57E-9A21-4AD7-AA37-8283CA927E73}" destId="{1463B754-9B42-4E0E-A850-9F26F746A9F1}" srcOrd="0" destOrd="0" presId="urn:microsoft.com/office/officeart/2005/8/layout/orgChart1"/>
    <dgm:cxn modelId="{5FFD71D5-69B7-47E7-BDAA-AC92C4597D28}" type="presParOf" srcId="{4273D57E-9A21-4AD7-AA37-8283CA927E73}" destId="{7960057B-8807-4AD0-ABF7-FD83F81597AA}" srcOrd="1" destOrd="0" presId="urn:microsoft.com/office/officeart/2005/8/layout/orgChart1"/>
    <dgm:cxn modelId="{55ECB53B-7387-4D23-8E4C-65C1E701C556}" type="presParOf" srcId="{07B18C9E-9036-4014-9AD8-D89A8DE46A13}" destId="{91427010-769F-4797-B730-3AF7B139A9AD}" srcOrd="1" destOrd="0" presId="urn:microsoft.com/office/officeart/2005/8/layout/orgChart1"/>
    <dgm:cxn modelId="{43FF16C0-B4D3-4544-8783-6090A2C0C4E9}" type="presParOf" srcId="{91427010-769F-4797-B730-3AF7B139A9AD}" destId="{9BF188BB-1FB3-4AC6-A299-4E7787C6ADAF}" srcOrd="0" destOrd="0" presId="urn:microsoft.com/office/officeart/2005/8/layout/orgChart1"/>
    <dgm:cxn modelId="{213E827B-A2FD-4417-99DD-65BC4BD43F1F}" type="presParOf" srcId="{91427010-769F-4797-B730-3AF7B139A9AD}" destId="{85A19AC3-6723-41E3-BAF4-36ED5CF8A22F}" srcOrd="1" destOrd="0" presId="urn:microsoft.com/office/officeart/2005/8/layout/orgChart1"/>
    <dgm:cxn modelId="{96DAA5BF-F0BB-4086-8AA0-1E6790D7BA80}" type="presParOf" srcId="{85A19AC3-6723-41E3-BAF4-36ED5CF8A22F}" destId="{15785BAB-1A55-45DD-8485-A703EE276DB5}" srcOrd="0" destOrd="0" presId="urn:microsoft.com/office/officeart/2005/8/layout/orgChart1"/>
    <dgm:cxn modelId="{6D48BD68-EC5B-4AD8-B6D4-7D736C5D9681}" type="presParOf" srcId="{15785BAB-1A55-45DD-8485-A703EE276DB5}" destId="{9FE415B1-2239-4DB7-8ADB-042957FDD632}" srcOrd="0" destOrd="0" presId="urn:microsoft.com/office/officeart/2005/8/layout/orgChart1"/>
    <dgm:cxn modelId="{71709C28-2F82-4280-97E0-A53522A05FE6}" type="presParOf" srcId="{15785BAB-1A55-45DD-8485-A703EE276DB5}" destId="{938799CE-C620-4018-B948-2B6DF43AFA27}" srcOrd="1" destOrd="0" presId="urn:microsoft.com/office/officeart/2005/8/layout/orgChart1"/>
    <dgm:cxn modelId="{76F67E00-13D7-45F2-8192-9768A314C9BF}" type="presParOf" srcId="{85A19AC3-6723-41E3-BAF4-36ED5CF8A22F}" destId="{E9946599-3749-434E-8932-3A437A05158A}" srcOrd="1" destOrd="0" presId="urn:microsoft.com/office/officeart/2005/8/layout/orgChart1"/>
    <dgm:cxn modelId="{5C6C9354-C9B4-4E5D-B1F0-7327FA8E4D81}" type="presParOf" srcId="{E9946599-3749-434E-8932-3A437A05158A}" destId="{B5CE4120-F577-497A-B231-158A7A7BBD08}" srcOrd="0" destOrd="0" presId="urn:microsoft.com/office/officeart/2005/8/layout/orgChart1"/>
    <dgm:cxn modelId="{E29AEAF5-CFBB-4151-8A99-7D8C4D0B3E3F}" type="presParOf" srcId="{E9946599-3749-434E-8932-3A437A05158A}" destId="{E1CE1D08-B857-4C70-A04E-B6B8A059F815}" srcOrd="1" destOrd="0" presId="urn:microsoft.com/office/officeart/2005/8/layout/orgChart1"/>
    <dgm:cxn modelId="{6324276F-5EEA-427C-9BDB-4C08DDF3F32A}" type="presParOf" srcId="{E1CE1D08-B857-4C70-A04E-B6B8A059F815}" destId="{E6623EC1-5039-4866-BA18-9995BEDD450C}" srcOrd="0" destOrd="0" presId="urn:microsoft.com/office/officeart/2005/8/layout/orgChart1"/>
    <dgm:cxn modelId="{CB144302-90AB-4BA1-8A62-4F1AE600ABAE}" type="presParOf" srcId="{E6623EC1-5039-4866-BA18-9995BEDD450C}" destId="{5D86C67D-5EB6-4D38-9AE8-E652BDCF6CBE}" srcOrd="0" destOrd="0" presId="urn:microsoft.com/office/officeart/2005/8/layout/orgChart1"/>
    <dgm:cxn modelId="{1EAB5079-AF13-47FC-8B41-5143970713ED}" type="presParOf" srcId="{E6623EC1-5039-4866-BA18-9995BEDD450C}" destId="{ABEBE90B-E0F1-4035-8DA9-CB3E09A93727}" srcOrd="1" destOrd="0" presId="urn:microsoft.com/office/officeart/2005/8/layout/orgChart1"/>
    <dgm:cxn modelId="{0B8C6D93-715D-444C-B445-865EB1072B2C}" type="presParOf" srcId="{E1CE1D08-B857-4C70-A04E-B6B8A059F815}" destId="{46B990D9-B9BF-45DA-9153-EA83E2486290}" srcOrd="1" destOrd="0" presId="urn:microsoft.com/office/officeart/2005/8/layout/orgChart1"/>
    <dgm:cxn modelId="{725195EB-9218-4DB8-8DA8-DB5A37DA8A42}" type="presParOf" srcId="{46B990D9-B9BF-45DA-9153-EA83E2486290}" destId="{11755896-660F-4EAD-8E88-25525B2153B9}" srcOrd="0" destOrd="0" presId="urn:microsoft.com/office/officeart/2005/8/layout/orgChart1"/>
    <dgm:cxn modelId="{74DBB78B-D40E-40B9-8C47-7CD6CEB83E03}" type="presParOf" srcId="{46B990D9-B9BF-45DA-9153-EA83E2486290}" destId="{F9C63C7B-26F1-41AF-8528-A3D640251A3B}" srcOrd="1" destOrd="0" presId="urn:microsoft.com/office/officeart/2005/8/layout/orgChart1"/>
    <dgm:cxn modelId="{35C03190-0078-49BB-913D-88FD2D9B9B8F}" type="presParOf" srcId="{F9C63C7B-26F1-41AF-8528-A3D640251A3B}" destId="{BBC5CA01-00D0-4D48-9721-FB8AFC0C313C}" srcOrd="0" destOrd="0" presId="urn:microsoft.com/office/officeart/2005/8/layout/orgChart1"/>
    <dgm:cxn modelId="{64CB0DB0-0CEE-461B-A7B0-C5F9CA4AC348}" type="presParOf" srcId="{BBC5CA01-00D0-4D48-9721-FB8AFC0C313C}" destId="{68C33B33-985C-4D29-828A-D2C66CB545EA}" srcOrd="0" destOrd="0" presId="urn:microsoft.com/office/officeart/2005/8/layout/orgChart1"/>
    <dgm:cxn modelId="{8AC95F2D-DFC1-4052-8FF8-81049E68690A}" type="presParOf" srcId="{BBC5CA01-00D0-4D48-9721-FB8AFC0C313C}" destId="{D2085E04-B580-4554-81E4-345AF0783964}" srcOrd="1" destOrd="0" presId="urn:microsoft.com/office/officeart/2005/8/layout/orgChart1"/>
    <dgm:cxn modelId="{B24B6283-813C-4129-877A-A7700C8168E7}" type="presParOf" srcId="{F9C63C7B-26F1-41AF-8528-A3D640251A3B}" destId="{B003BEA0-F975-44A4-8E84-4E4ECB33E2D1}" srcOrd="1" destOrd="0" presId="urn:microsoft.com/office/officeart/2005/8/layout/orgChart1"/>
    <dgm:cxn modelId="{CAEE7A6C-6317-4CB5-9FBC-3171A0FF06AC}" type="presParOf" srcId="{B003BEA0-F975-44A4-8E84-4E4ECB33E2D1}" destId="{FD7ECBB7-AEC7-43FE-B5C2-F92162DBF9B8}" srcOrd="0" destOrd="0" presId="urn:microsoft.com/office/officeart/2005/8/layout/orgChart1"/>
    <dgm:cxn modelId="{9C431425-E9D0-4F38-9477-A776DBAFAA77}" type="presParOf" srcId="{B003BEA0-F975-44A4-8E84-4E4ECB33E2D1}" destId="{79848051-2235-445C-8AA1-63F5A39EB6D2}" srcOrd="1" destOrd="0" presId="urn:microsoft.com/office/officeart/2005/8/layout/orgChart1"/>
    <dgm:cxn modelId="{68C1077B-995D-422F-B705-43B8326EE3A7}" type="presParOf" srcId="{79848051-2235-445C-8AA1-63F5A39EB6D2}" destId="{D6A4C7A6-608C-4FE5-AFCC-D496C1A2ABE3}" srcOrd="0" destOrd="0" presId="urn:microsoft.com/office/officeart/2005/8/layout/orgChart1"/>
    <dgm:cxn modelId="{E907B77E-35C0-410E-8585-9B5ADA5D779A}" type="presParOf" srcId="{D6A4C7A6-608C-4FE5-AFCC-D496C1A2ABE3}" destId="{3F24E2E9-2C30-4AFC-9075-623A78AB5BF2}" srcOrd="0" destOrd="0" presId="urn:microsoft.com/office/officeart/2005/8/layout/orgChart1"/>
    <dgm:cxn modelId="{6BDDF149-D94A-4587-9E73-D884CA5F4287}" type="presParOf" srcId="{D6A4C7A6-608C-4FE5-AFCC-D496C1A2ABE3}" destId="{1C6EC41D-04B7-4B0D-A484-057C44BE1DAF}" srcOrd="1" destOrd="0" presId="urn:microsoft.com/office/officeart/2005/8/layout/orgChart1"/>
    <dgm:cxn modelId="{98556638-6D95-4B70-9530-BC0445DFA06A}" type="presParOf" srcId="{79848051-2235-445C-8AA1-63F5A39EB6D2}" destId="{5C049CA4-2632-427E-905D-18F9D396CCF3}" srcOrd="1" destOrd="0" presId="urn:microsoft.com/office/officeart/2005/8/layout/orgChart1"/>
    <dgm:cxn modelId="{FD15D2CF-4508-4111-AD37-1454FFCA806F}" type="presParOf" srcId="{79848051-2235-445C-8AA1-63F5A39EB6D2}" destId="{EE5E9563-287B-46E1-9D69-DAC04BA83C48}" srcOrd="2" destOrd="0" presId="urn:microsoft.com/office/officeart/2005/8/layout/orgChart1"/>
    <dgm:cxn modelId="{1D0FF72D-6B1C-4314-AD9C-E9655C0920BB}" type="presParOf" srcId="{B003BEA0-F975-44A4-8E84-4E4ECB33E2D1}" destId="{9407C331-17F0-40DE-A88D-8949F2BA9BC2}" srcOrd="2" destOrd="0" presId="urn:microsoft.com/office/officeart/2005/8/layout/orgChart1"/>
    <dgm:cxn modelId="{A43885DA-818E-43C5-862B-5B6FCBAACF46}" type="presParOf" srcId="{B003BEA0-F975-44A4-8E84-4E4ECB33E2D1}" destId="{EABA80F3-C3D4-4D67-B9BF-3C267DE3A90E}" srcOrd="3" destOrd="0" presId="urn:microsoft.com/office/officeart/2005/8/layout/orgChart1"/>
    <dgm:cxn modelId="{A9CDECB5-B5FE-4BCA-AB28-B54467CF635A}" type="presParOf" srcId="{EABA80F3-C3D4-4D67-B9BF-3C267DE3A90E}" destId="{2D81F88F-B506-4FDC-973C-D246F840EC4F}" srcOrd="0" destOrd="0" presId="urn:microsoft.com/office/officeart/2005/8/layout/orgChart1"/>
    <dgm:cxn modelId="{A4F4069F-151E-4809-AE30-2570AA4E5060}" type="presParOf" srcId="{2D81F88F-B506-4FDC-973C-D246F840EC4F}" destId="{BF7BF25B-F214-46C3-9362-0D00F5DEB50E}" srcOrd="0" destOrd="0" presId="urn:microsoft.com/office/officeart/2005/8/layout/orgChart1"/>
    <dgm:cxn modelId="{2B607C9E-8928-4E24-9A4C-93DAF7DCA018}" type="presParOf" srcId="{2D81F88F-B506-4FDC-973C-D246F840EC4F}" destId="{7662D1A8-AE6F-41D0-A38C-55CD4E5E8B42}" srcOrd="1" destOrd="0" presId="urn:microsoft.com/office/officeart/2005/8/layout/orgChart1"/>
    <dgm:cxn modelId="{A4F53A15-5F00-4FA7-BDAA-E9701CBC300F}" type="presParOf" srcId="{EABA80F3-C3D4-4D67-B9BF-3C267DE3A90E}" destId="{ABF7BCAD-24D3-4E28-B0C0-54491EB3BD2F}" srcOrd="1" destOrd="0" presId="urn:microsoft.com/office/officeart/2005/8/layout/orgChart1"/>
    <dgm:cxn modelId="{B4C1513F-17EA-4A8B-9AE9-9627DB668432}" type="presParOf" srcId="{EABA80F3-C3D4-4D67-B9BF-3C267DE3A90E}" destId="{8C7ABE5E-02FA-4C5A-A987-012EFBF91E01}" srcOrd="2" destOrd="0" presId="urn:microsoft.com/office/officeart/2005/8/layout/orgChart1"/>
    <dgm:cxn modelId="{CB121F78-E1B0-4660-A4EA-39588198BD39}" type="presParOf" srcId="{F9C63C7B-26F1-41AF-8528-A3D640251A3B}" destId="{07BE1127-A247-4587-AA7B-068B48DA6F48}" srcOrd="2" destOrd="0" presId="urn:microsoft.com/office/officeart/2005/8/layout/orgChart1"/>
    <dgm:cxn modelId="{4BF7A188-9FA0-4FDF-9FEE-58C8318CAE7E}" type="presParOf" srcId="{46B990D9-B9BF-45DA-9153-EA83E2486290}" destId="{47035BAC-1D3B-4CED-A7B9-8139595C5A64}" srcOrd="2" destOrd="0" presId="urn:microsoft.com/office/officeart/2005/8/layout/orgChart1"/>
    <dgm:cxn modelId="{021E49CB-A6B3-4D6F-A834-176449629EC4}" type="presParOf" srcId="{46B990D9-B9BF-45DA-9153-EA83E2486290}" destId="{864EE423-C096-4184-83EF-87E350A78AAA}" srcOrd="3" destOrd="0" presId="urn:microsoft.com/office/officeart/2005/8/layout/orgChart1"/>
    <dgm:cxn modelId="{83CA7BBF-FEA2-422F-ABBD-E72B02F5317C}" type="presParOf" srcId="{864EE423-C096-4184-83EF-87E350A78AAA}" destId="{CDEBC57A-7BE9-4610-BB9C-AAC77F550BFD}" srcOrd="0" destOrd="0" presId="urn:microsoft.com/office/officeart/2005/8/layout/orgChart1"/>
    <dgm:cxn modelId="{65C9A842-88DF-4EF8-A8DF-8AB209F1B82F}" type="presParOf" srcId="{CDEBC57A-7BE9-4610-BB9C-AAC77F550BFD}" destId="{DC2B4FDB-3849-4788-B04D-D4FD96F56C77}" srcOrd="0" destOrd="0" presId="urn:microsoft.com/office/officeart/2005/8/layout/orgChart1"/>
    <dgm:cxn modelId="{5F017F31-9E5F-424E-8EB2-B7F4E43379A8}" type="presParOf" srcId="{CDEBC57A-7BE9-4610-BB9C-AAC77F550BFD}" destId="{3DE0F6FF-7A46-4565-8DCC-60B6FAED7E69}" srcOrd="1" destOrd="0" presId="urn:microsoft.com/office/officeart/2005/8/layout/orgChart1"/>
    <dgm:cxn modelId="{54CDD045-52E6-460C-8F2B-397C53CE69E4}" type="presParOf" srcId="{864EE423-C096-4184-83EF-87E350A78AAA}" destId="{D81C8681-07B3-4127-86C6-E134910B26CF}" srcOrd="1" destOrd="0" presId="urn:microsoft.com/office/officeart/2005/8/layout/orgChart1"/>
    <dgm:cxn modelId="{86261CB9-1DE9-4785-AD07-C85C389CC1CB}" type="presParOf" srcId="{D81C8681-07B3-4127-86C6-E134910B26CF}" destId="{D76049D8-F073-433E-B89C-7302EA05EC00}" srcOrd="0" destOrd="0" presId="urn:microsoft.com/office/officeart/2005/8/layout/orgChart1"/>
    <dgm:cxn modelId="{A55C4687-9364-4B37-AED9-CE7E7327D48C}" type="presParOf" srcId="{D81C8681-07B3-4127-86C6-E134910B26CF}" destId="{35B48B91-EB4D-4BFF-8ECE-F6C78771CE63}" srcOrd="1" destOrd="0" presId="urn:microsoft.com/office/officeart/2005/8/layout/orgChart1"/>
    <dgm:cxn modelId="{975287E6-E72B-41BB-89AC-5C32ADBE8979}" type="presParOf" srcId="{35B48B91-EB4D-4BFF-8ECE-F6C78771CE63}" destId="{D99DFAEC-6C39-436D-BB0A-E90AE9BEECD7}" srcOrd="0" destOrd="0" presId="urn:microsoft.com/office/officeart/2005/8/layout/orgChart1"/>
    <dgm:cxn modelId="{CA4270EF-1F10-4293-A233-1E50503BB887}" type="presParOf" srcId="{D99DFAEC-6C39-436D-BB0A-E90AE9BEECD7}" destId="{0D357CA4-99AA-4C08-A924-3A94C950A523}" srcOrd="0" destOrd="0" presId="urn:microsoft.com/office/officeart/2005/8/layout/orgChart1"/>
    <dgm:cxn modelId="{3A830B5E-7E4F-46D3-8237-A338DF400663}" type="presParOf" srcId="{D99DFAEC-6C39-436D-BB0A-E90AE9BEECD7}" destId="{099BF301-F8BC-449C-B5AC-643A44C6535D}" srcOrd="1" destOrd="0" presId="urn:microsoft.com/office/officeart/2005/8/layout/orgChart1"/>
    <dgm:cxn modelId="{CEFE9392-381A-4B04-AE14-C534150CFB13}" type="presParOf" srcId="{35B48B91-EB4D-4BFF-8ECE-F6C78771CE63}" destId="{D4BBEF41-901B-4171-8447-449092A5F53E}" srcOrd="1" destOrd="0" presId="urn:microsoft.com/office/officeart/2005/8/layout/orgChart1"/>
    <dgm:cxn modelId="{9DE2A2F9-29CA-4043-94F6-FDA7AAF94154}" type="presParOf" srcId="{35B48B91-EB4D-4BFF-8ECE-F6C78771CE63}" destId="{2CF5801D-81B4-4FE9-BC04-DA87A23DC2A5}" srcOrd="2" destOrd="0" presId="urn:microsoft.com/office/officeart/2005/8/layout/orgChart1"/>
    <dgm:cxn modelId="{7B46FCEE-B28C-4262-B404-58048C769B73}" type="presParOf" srcId="{D81C8681-07B3-4127-86C6-E134910B26CF}" destId="{2BEAE899-82B5-40F5-83EC-B18BC1B496FF}" srcOrd="2" destOrd="0" presId="urn:microsoft.com/office/officeart/2005/8/layout/orgChart1"/>
    <dgm:cxn modelId="{E8F776EF-E47A-4590-871B-150D7AD697E0}" type="presParOf" srcId="{D81C8681-07B3-4127-86C6-E134910B26CF}" destId="{916313D3-1968-4D93-A446-934E27190016}" srcOrd="3" destOrd="0" presId="urn:microsoft.com/office/officeart/2005/8/layout/orgChart1"/>
    <dgm:cxn modelId="{7CEA8F11-57A5-4A83-9856-445D83EE5680}" type="presParOf" srcId="{916313D3-1968-4D93-A446-934E27190016}" destId="{BE79DBBA-AE69-4F13-B2EC-05FF8A318D8B}" srcOrd="0" destOrd="0" presId="urn:microsoft.com/office/officeart/2005/8/layout/orgChart1"/>
    <dgm:cxn modelId="{7231A8FB-7A22-4D6D-AAC0-014E8F36F06D}" type="presParOf" srcId="{BE79DBBA-AE69-4F13-B2EC-05FF8A318D8B}" destId="{E4D215AC-E91D-4EA9-A861-68372170992D}" srcOrd="0" destOrd="0" presId="urn:microsoft.com/office/officeart/2005/8/layout/orgChart1"/>
    <dgm:cxn modelId="{1065A18E-CD9C-4481-ADC9-6791482C048D}" type="presParOf" srcId="{BE79DBBA-AE69-4F13-B2EC-05FF8A318D8B}" destId="{CCF6C796-F68B-4F9E-B0FB-2B0DA5D32DE4}" srcOrd="1" destOrd="0" presId="urn:microsoft.com/office/officeart/2005/8/layout/orgChart1"/>
    <dgm:cxn modelId="{43B0E703-83F4-40D5-AE26-B02B71D3F31B}" type="presParOf" srcId="{916313D3-1968-4D93-A446-934E27190016}" destId="{740ECCA3-7FF6-4FB6-A8C4-FAAE9D5ADDB3}" srcOrd="1" destOrd="0" presId="urn:microsoft.com/office/officeart/2005/8/layout/orgChart1"/>
    <dgm:cxn modelId="{9ECE2CD3-5A05-42F0-BF2F-21AE910E18B7}" type="presParOf" srcId="{740ECCA3-7FF6-4FB6-A8C4-FAAE9D5ADDB3}" destId="{99F311E9-9FBE-4B8C-87B1-127AB56BED2B}" srcOrd="0" destOrd="0" presId="urn:microsoft.com/office/officeart/2005/8/layout/orgChart1"/>
    <dgm:cxn modelId="{18F025DA-5138-492C-BEFF-E4451E894CEA}" type="presParOf" srcId="{740ECCA3-7FF6-4FB6-A8C4-FAAE9D5ADDB3}" destId="{C05DFF82-886A-4746-BADE-75E80A80BE19}" srcOrd="1" destOrd="0" presId="urn:microsoft.com/office/officeart/2005/8/layout/orgChart1"/>
    <dgm:cxn modelId="{799F32AF-952D-44CC-8677-A6185692BEB8}" type="presParOf" srcId="{C05DFF82-886A-4746-BADE-75E80A80BE19}" destId="{3B0F15E5-607A-4249-B889-F5F0C91ADB60}" srcOrd="0" destOrd="0" presId="urn:microsoft.com/office/officeart/2005/8/layout/orgChart1"/>
    <dgm:cxn modelId="{923150BB-490A-4FF4-B708-12093E9A57A0}" type="presParOf" srcId="{3B0F15E5-607A-4249-B889-F5F0C91ADB60}" destId="{3D7995A1-0BCB-4A8A-9ED3-EE088CEAA1B0}" srcOrd="0" destOrd="0" presId="urn:microsoft.com/office/officeart/2005/8/layout/orgChart1"/>
    <dgm:cxn modelId="{0FCF3EA7-9936-4131-AF31-6F7641EA7298}" type="presParOf" srcId="{3B0F15E5-607A-4249-B889-F5F0C91ADB60}" destId="{1B255218-1351-403C-A74B-A7CF8E0BE9B4}" srcOrd="1" destOrd="0" presId="urn:microsoft.com/office/officeart/2005/8/layout/orgChart1"/>
    <dgm:cxn modelId="{D1F8B08C-DE9C-465F-A449-4AE3188D650D}" type="presParOf" srcId="{C05DFF82-886A-4746-BADE-75E80A80BE19}" destId="{05CAC98C-8469-478D-9286-B0B2FBC29933}" srcOrd="1" destOrd="0" presId="urn:microsoft.com/office/officeart/2005/8/layout/orgChart1"/>
    <dgm:cxn modelId="{EFE888B2-2CA7-4798-998C-412AAD1B7C17}" type="presParOf" srcId="{C05DFF82-886A-4746-BADE-75E80A80BE19}" destId="{EBA78F6C-D1EB-464D-87BA-4478CA1999E3}" srcOrd="2" destOrd="0" presId="urn:microsoft.com/office/officeart/2005/8/layout/orgChart1"/>
    <dgm:cxn modelId="{AF14944B-4B6F-443F-BE32-386FA4CBF100}" type="presParOf" srcId="{740ECCA3-7FF6-4FB6-A8C4-FAAE9D5ADDB3}" destId="{5CA69FBE-A70F-40EE-ABF2-1CE48E810FC6}" srcOrd="2" destOrd="0" presId="urn:microsoft.com/office/officeart/2005/8/layout/orgChart1"/>
    <dgm:cxn modelId="{9D6A9A8F-C51B-47E7-A2F7-C2B56766E64C}" type="presParOf" srcId="{740ECCA3-7FF6-4FB6-A8C4-FAAE9D5ADDB3}" destId="{04624AFC-2381-4D48-8519-6441143B8EFD}" srcOrd="3" destOrd="0" presId="urn:microsoft.com/office/officeart/2005/8/layout/orgChart1"/>
    <dgm:cxn modelId="{925BB06D-F820-4CEE-92D9-4225B95F97BF}" type="presParOf" srcId="{04624AFC-2381-4D48-8519-6441143B8EFD}" destId="{7D64DB42-2902-4ABE-A010-1DA81D8BD48E}" srcOrd="0" destOrd="0" presId="urn:microsoft.com/office/officeart/2005/8/layout/orgChart1"/>
    <dgm:cxn modelId="{F6008387-3EB1-4EC8-B067-9472CA507F8C}" type="presParOf" srcId="{7D64DB42-2902-4ABE-A010-1DA81D8BD48E}" destId="{D8511CD5-FBCD-4BDE-A31C-6C85F777FEEB}" srcOrd="0" destOrd="0" presId="urn:microsoft.com/office/officeart/2005/8/layout/orgChart1"/>
    <dgm:cxn modelId="{33DED835-BE2D-4DD4-B483-04F2B6141BC0}" type="presParOf" srcId="{7D64DB42-2902-4ABE-A010-1DA81D8BD48E}" destId="{A8D584DF-9872-4F39-9139-163A3DBD2A46}" srcOrd="1" destOrd="0" presId="urn:microsoft.com/office/officeart/2005/8/layout/orgChart1"/>
    <dgm:cxn modelId="{2F6CEEC6-9D07-49CD-9514-E844A1D1F93B}" type="presParOf" srcId="{04624AFC-2381-4D48-8519-6441143B8EFD}" destId="{3D9E6901-0337-4714-8AFD-CD7B32DDF596}" srcOrd="1" destOrd="0" presId="urn:microsoft.com/office/officeart/2005/8/layout/orgChart1"/>
    <dgm:cxn modelId="{541B1FF1-9B78-4B8C-BF53-D11837BAE6CA}" type="presParOf" srcId="{04624AFC-2381-4D48-8519-6441143B8EFD}" destId="{1350D799-AC9D-4CC3-BB07-4BB90DF2E84F}" srcOrd="2" destOrd="0" presId="urn:microsoft.com/office/officeart/2005/8/layout/orgChart1"/>
    <dgm:cxn modelId="{181112C9-86FF-4EE1-B35C-64F03D8110AF}" type="presParOf" srcId="{916313D3-1968-4D93-A446-934E27190016}" destId="{D97982F6-8207-476C-AFE6-D2CB392828CF}" srcOrd="2" destOrd="0" presId="urn:microsoft.com/office/officeart/2005/8/layout/orgChart1"/>
    <dgm:cxn modelId="{7389EC09-2122-4897-93DE-7220FFD07EF7}" type="presParOf" srcId="{D81C8681-07B3-4127-86C6-E134910B26CF}" destId="{472DA764-55D0-4E37-8A3F-600107772A9F}" srcOrd="4" destOrd="0" presId="urn:microsoft.com/office/officeart/2005/8/layout/orgChart1"/>
    <dgm:cxn modelId="{178DC993-F85A-4FDA-BEF6-6E93B09924BC}" type="presParOf" srcId="{D81C8681-07B3-4127-86C6-E134910B26CF}" destId="{9DE7EE0C-855F-407E-81EA-DEB6237A1913}" srcOrd="5" destOrd="0" presId="urn:microsoft.com/office/officeart/2005/8/layout/orgChart1"/>
    <dgm:cxn modelId="{F04D03D5-EA7E-43C4-BD3E-4AD09DF1ED72}" type="presParOf" srcId="{9DE7EE0C-855F-407E-81EA-DEB6237A1913}" destId="{049DE16B-BFCA-48A9-B5A2-54677130C396}" srcOrd="0" destOrd="0" presId="urn:microsoft.com/office/officeart/2005/8/layout/orgChart1"/>
    <dgm:cxn modelId="{F02C93D6-E87A-4F03-9C3C-B0A5686C2457}" type="presParOf" srcId="{049DE16B-BFCA-48A9-B5A2-54677130C396}" destId="{DA6F274E-CB27-42AE-9C21-5EAFECB2824A}" srcOrd="0" destOrd="0" presId="urn:microsoft.com/office/officeart/2005/8/layout/orgChart1"/>
    <dgm:cxn modelId="{B080B3AB-8C49-483C-B6FD-FAEB2FFF57EC}" type="presParOf" srcId="{049DE16B-BFCA-48A9-B5A2-54677130C396}" destId="{7C23A98B-C23D-4EF1-B247-5A4B91779F59}" srcOrd="1" destOrd="0" presId="urn:microsoft.com/office/officeart/2005/8/layout/orgChart1"/>
    <dgm:cxn modelId="{D3FF4901-AD75-4E9F-9B48-CE73A6BE1A66}" type="presParOf" srcId="{9DE7EE0C-855F-407E-81EA-DEB6237A1913}" destId="{645F853F-6984-4FF3-9C71-FFB0BF9B0A5F}" srcOrd="1" destOrd="0" presId="urn:microsoft.com/office/officeart/2005/8/layout/orgChart1"/>
    <dgm:cxn modelId="{B330D197-CE3B-43E1-BE29-7E15D10CA611}" type="presParOf" srcId="{645F853F-6984-4FF3-9C71-FFB0BF9B0A5F}" destId="{BBE1181D-7B4C-4F84-A1F4-94A214140948}" srcOrd="0" destOrd="0" presId="urn:microsoft.com/office/officeart/2005/8/layout/orgChart1"/>
    <dgm:cxn modelId="{613E8A03-3066-4EFB-97EC-8366B456467A}" type="presParOf" srcId="{645F853F-6984-4FF3-9C71-FFB0BF9B0A5F}" destId="{8A50E88C-5F44-4CF2-8300-8759509C7EC0}" srcOrd="1" destOrd="0" presId="urn:microsoft.com/office/officeart/2005/8/layout/orgChart1"/>
    <dgm:cxn modelId="{C54B4D7F-7DCC-4BC9-B573-FB705EA4B187}" type="presParOf" srcId="{8A50E88C-5F44-4CF2-8300-8759509C7EC0}" destId="{A2D28ED4-ECC7-400E-88B0-F8B95F1B72C7}" srcOrd="0" destOrd="0" presId="urn:microsoft.com/office/officeart/2005/8/layout/orgChart1"/>
    <dgm:cxn modelId="{4FA3FB47-B99A-47B1-92AF-2ADA543CC2DD}" type="presParOf" srcId="{A2D28ED4-ECC7-400E-88B0-F8B95F1B72C7}" destId="{ABC1D39E-744E-4E35-8955-90978CFBAC78}" srcOrd="0" destOrd="0" presId="urn:microsoft.com/office/officeart/2005/8/layout/orgChart1"/>
    <dgm:cxn modelId="{2097322B-A2A0-4DB0-ABEC-855ECD31B158}" type="presParOf" srcId="{A2D28ED4-ECC7-400E-88B0-F8B95F1B72C7}" destId="{7E943966-B19E-46F9-AC20-AE58E39320D4}" srcOrd="1" destOrd="0" presId="urn:microsoft.com/office/officeart/2005/8/layout/orgChart1"/>
    <dgm:cxn modelId="{67E6F027-A0B4-4BEA-9C8A-CC592E769A48}" type="presParOf" srcId="{8A50E88C-5F44-4CF2-8300-8759509C7EC0}" destId="{AEF347B6-75E6-4AD2-B753-ECF32AD5A3C3}" srcOrd="1" destOrd="0" presId="urn:microsoft.com/office/officeart/2005/8/layout/orgChart1"/>
    <dgm:cxn modelId="{6A28C60E-0B0F-4FDA-9796-C88B3271B373}" type="presParOf" srcId="{8A50E88C-5F44-4CF2-8300-8759509C7EC0}" destId="{493F8173-4C04-4FFC-B723-C47AA02FB0DD}" srcOrd="2" destOrd="0" presId="urn:microsoft.com/office/officeart/2005/8/layout/orgChart1"/>
    <dgm:cxn modelId="{69EA9615-5315-4005-8944-97A3288CA4F1}" type="presParOf" srcId="{645F853F-6984-4FF3-9C71-FFB0BF9B0A5F}" destId="{86193D20-31ED-4726-82D2-E614B2C41347}" srcOrd="2" destOrd="0" presId="urn:microsoft.com/office/officeart/2005/8/layout/orgChart1"/>
    <dgm:cxn modelId="{FBC64DD1-E9B2-4950-BDD6-3CD26AA8A115}" type="presParOf" srcId="{645F853F-6984-4FF3-9C71-FFB0BF9B0A5F}" destId="{40468C2C-EAF2-4CD7-8DC2-BC507992BD42}" srcOrd="3" destOrd="0" presId="urn:microsoft.com/office/officeart/2005/8/layout/orgChart1"/>
    <dgm:cxn modelId="{5BD965EC-F8F4-4812-BA38-40F40DB4AF09}" type="presParOf" srcId="{40468C2C-EAF2-4CD7-8DC2-BC507992BD42}" destId="{9804C01D-BC2B-4DD8-B6D1-083EAF27A630}" srcOrd="0" destOrd="0" presId="urn:microsoft.com/office/officeart/2005/8/layout/orgChart1"/>
    <dgm:cxn modelId="{48B7B92E-565D-46DE-8D2E-8EEE119AD983}" type="presParOf" srcId="{9804C01D-BC2B-4DD8-B6D1-083EAF27A630}" destId="{90819847-14EE-4426-BA12-D60603E1EE34}" srcOrd="0" destOrd="0" presId="urn:microsoft.com/office/officeart/2005/8/layout/orgChart1"/>
    <dgm:cxn modelId="{773F3E44-C03B-454C-B4BF-75B0EE1A1EC1}" type="presParOf" srcId="{9804C01D-BC2B-4DD8-B6D1-083EAF27A630}" destId="{178DDD89-CDDD-476A-A274-B3F408FBD71D}" srcOrd="1" destOrd="0" presId="urn:microsoft.com/office/officeart/2005/8/layout/orgChart1"/>
    <dgm:cxn modelId="{B23569C2-454E-4A95-8702-CD73D289AAA1}" type="presParOf" srcId="{40468C2C-EAF2-4CD7-8DC2-BC507992BD42}" destId="{1DB1933F-29BE-49BA-A988-03E63C7A13DA}" srcOrd="1" destOrd="0" presId="urn:microsoft.com/office/officeart/2005/8/layout/orgChart1"/>
    <dgm:cxn modelId="{F63EC3C0-24B8-40E6-A73F-EBD038C856DE}" type="presParOf" srcId="{40468C2C-EAF2-4CD7-8DC2-BC507992BD42}" destId="{56DFC199-EAE7-41D7-AD7B-74F63757DBEE}" srcOrd="2" destOrd="0" presId="urn:microsoft.com/office/officeart/2005/8/layout/orgChart1"/>
    <dgm:cxn modelId="{94DC6A9D-3AE8-441F-9D44-A9EDEE3C4FE9}" type="presParOf" srcId="{9DE7EE0C-855F-407E-81EA-DEB6237A1913}" destId="{5C9F19D5-6505-4763-B169-F8A86A5359D5}" srcOrd="2" destOrd="0" presId="urn:microsoft.com/office/officeart/2005/8/layout/orgChart1"/>
    <dgm:cxn modelId="{58CF20F5-B8F7-4938-941D-B1820BCB3225}" type="presParOf" srcId="{864EE423-C096-4184-83EF-87E350A78AAA}" destId="{6B09E402-4158-4E2A-BA71-6E87CA0CA667}" srcOrd="2" destOrd="0" presId="urn:microsoft.com/office/officeart/2005/8/layout/orgChart1"/>
    <dgm:cxn modelId="{5F9311BB-65FC-4C0F-8E6C-B6F6C866D2BA}" type="presParOf" srcId="{E1CE1D08-B857-4C70-A04E-B6B8A059F815}" destId="{E9EC1783-C4F5-4F56-938D-72B9AC0B599D}" srcOrd="2" destOrd="0" presId="urn:microsoft.com/office/officeart/2005/8/layout/orgChart1"/>
    <dgm:cxn modelId="{61B183EF-7CDB-4592-A631-AA843BB78E01}" type="presParOf" srcId="{E9946599-3749-434E-8932-3A437A05158A}" destId="{0BB1B91D-6EA0-48D4-92A2-A04D6CD41743}" srcOrd="2" destOrd="0" presId="urn:microsoft.com/office/officeart/2005/8/layout/orgChart1"/>
    <dgm:cxn modelId="{0A4E8A12-A558-4DAF-AA53-DB2CEC23EA44}" type="presParOf" srcId="{E9946599-3749-434E-8932-3A437A05158A}" destId="{4561FB69-529C-4675-926A-D6E0BF50EE90}" srcOrd="3" destOrd="0" presId="urn:microsoft.com/office/officeart/2005/8/layout/orgChart1"/>
    <dgm:cxn modelId="{6D63077D-A4B0-45F7-B7CD-235E4E3ED487}" type="presParOf" srcId="{4561FB69-529C-4675-926A-D6E0BF50EE90}" destId="{6F13F3DC-C277-43A8-AC88-9A24B5952546}" srcOrd="0" destOrd="0" presId="urn:microsoft.com/office/officeart/2005/8/layout/orgChart1"/>
    <dgm:cxn modelId="{C0655E97-8304-4EF4-AFBF-997C461CD24B}" type="presParOf" srcId="{6F13F3DC-C277-43A8-AC88-9A24B5952546}" destId="{9D089B82-0466-4EEA-BF90-A0B8AE7BBE75}" srcOrd="0" destOrd="0" presId="urn:microsoft.com/office/officeart/2005/8/layout/orgChart1"/>
    <dgm:cxn modelId="{600B2F7B-76D8-4E56-84ED-22C5E6A107E1}" type="presParOf" srcId="{6F13F3DC-C277-43A8-AC88-9A24B5952546}" destId="{68556BA8-1765-4E3A-9087-7C1B4769F456}" srcOrd="1" destOrd="0" presId="urn:microsoft.com/office/officeart/2005/8/layout/orgChart1"/>
    <dgm:cxn modelId="{2C4CC5EC-E8A3-4DC5-8C73-B508FEB097B3}" type="presParOf" srcId="{4561FB69-529C-4675-926A-D6E0BF50EE90}" destId="{66CA95D4-CBF4-4B18-ACFA-7E35F289A46B}" srcOrd="1" destOrd="0" presId="urn:microsoft.com/office/officeart/2005/8/layout/orgChart1"/>
    <dgm:cxn modelId="{4B32CFFD-56A2-45BF-ACEE-D4B1CDF9D483}" type="presParOf" srcId="{66CA95D4-CBF4-4B18-ACFA-7E35F289A46B}" destId="{BBE7173C-229D-4729-9123-9188836DCF23}" srcOrd="0" destOrd="0" presId="urn:microsoft.com/office/officeart/2005/8/layout/orgChart1"/>
    <dgm:cxn modelId="{492DB5C9-A7AF-4BD2-8803-F95D920E9283}" type="presParOf" srcId="{66CA95D4-CBF4-4B18-ACFA-7E35F289A46B}" destId="{92FCC8DC-5E7C-4380-BFCB-886B9F04FF45}" srcOrd="1" destOrd="0" presId="urn:microsoft.com/office/officeart/2005/8/layout/orgChart1"/>
    <dgm:cxn modelId="{9306C103-9DBC-4152-8566-88B82C330F84}" type="presParOf" srcId="{92FCC8DC-5E7C-4380-BFCB-886B9F04FF45}" destId="{AA56980C-4897-4BCC-8E5F-86FF651ABA6C}" srcOrd="0" destOrd="0" presId="urn:microsoft.com/office/officeart/2005/8/layout/orgChart1"/>
    <dgm:cxn modelId="{75D6DDD7-1AF9-43EA-8FED-3DDD1C332820}" type="presParOf" srcId="{AA56980C-4897-4BCC-8E5F-86FF651ABA6C}" destId="{5D2D0EAE-0AA0-49BD-A219-1F18039873D3}" srcOrd="0" destOrd="0" presId="urn:microsoft.com/office/officeart/2005/8/layout/orgChart1"/>
    <dgm:cxn modelId="{FE148C45-41C8-4F2F-87EB-9F2D598CB4CD}" type="presParOf" srcId="{AA56980C-4897-4BCC-8E5F-86FF651ABA6C}" destId="{5CE633E7-3CC3-47F9-9CFC-803763D80B2D}" srcOrd="1" destOrd="0" presId="urn:microsoft.com/office/officeart/2005/8/layout/orgChart1"/>
    <dgm:cxn modelId="{73AA0CD8-881B-4398-A23F-355F19D6CA7D}" type="presParOf" srcId="{92FCC8DC-5E7C-4380-BFCB-886B9F04FF45}" destId="{4C92B7BE-D82E-4ED1-B0F9-7EB0A43F7B92}" srcOrd="1" destOrd="0" presId="urn:microsoft.com/office/officeart/2005/8/layout/orgChart1"/>
    <dgm:cxn modelId="{2D5191B6-DE84-400C-A64C-6511F483D320}" type="presParOf" srcId="{4C92B7BE-D82E-4ED1-B0F9-7EB0A43F7B92}" destId="{F2060ADA-7F06-47FE-8F00-F0BB6302A147}" srcOrd="0" destOrd="0" presId="urn:microsoft.com/office/officeart/2005/8/layout/orgChart1"/>
    <dgm:cxn modelId="{EC391515-8411-4B40-96D9-9680D464A4C9}" type="presParOf" srcId="{4C92B7BE-D82E-4ED1-B0F9-7EB0A43F7B92}" destId="{CC26629B-5321-43F9-BB31-EFB21905FB5E}" srcOrd="1" destOrd="0" presId="urn:microsoft.com/office/officeart/2005/8/layout/orgChart1"/>
    <dgm:cxn modelId="{A57FB56B-434F-42CC-BF34-8FD6D7D28979}" type="presParOf" srcId="{CC26629B-5321-43F9-BB31-EFB21905FB5E}" destId="{2C789E10-B426-4011-BF3F-0A13D78B4357}" srcOrd="0" destOrd="0" presId="urn:microsoft.com/office/officeart/2005/8/layout/orgChart1"/>
    <dgm:cxn modelId="{F1FBC853-005B-4025-B382-C1D2680D860E}" type="presParOf" srcId="{2C789E10-B426-4011-BF3F-0A13D78B4357}" destId="{93677A3A-8EDE-435F-ACC1-72F2ABD09A1D}" srcOrd="0" destOrd="0" presId="urn:microsoft.com/office/officeart/2005/8/layout/orgChart1"/>
    <dgm:cxn modelId="{9A9CF167-8057-4C38-83FB-E5EFE1319BD2}" type="presParOf" srcId="{2C789E10-B426-4011-BF3F-0A13D78B4357}" destId="{30F05A16-A1AF-4E5E-BC83-4764DC787594}" srcOrd="1" destOrd="0" presId="urn:microsoft.com/office/officeart/2005/8/layout/orgChart1"/>
    <dgm:cxn modelId="{56004601-CD57-42C3-B386-B1550A50B7E3}" type="presParOf" srcId="{CC26629B-5321-43F9-BB31-EFB21905FB5E}" destId="{E3F9DF36-CECD-49AF-B51A-4EC6B3117347}" srcOrd="1" destOrd="0" presId="urn:microsoft.com/office/officeart/2005/8/layout/orgChart1"/>
    <dgm:cxn modelId="{F7CCEF4D-B876-4A5F-BBD7-AEC9FEF57E76}" type="presParOf" srcId="{CC26629B-5321-43F9-BB31-EFB21905FB5E}" destId="{1EC40855-3CCA-44A3-B7A6-ABC1E87C0610}" srcOrd="2" destOrd="0" presId="urn:microsoft.com/office/officeart/2005/8/layout/orgChart1"/>
    <dgm:cxn modelId="{E60A69BB-E2BD-4A05-9A48-A878716023FF}" type="presParOf" srcId="{4C92B7BE-D82E-4ED1-B0F9-7EB0A43F7B92}" destId="{D03DB96A-688A-472F-8E7C-6D5C04DCD2A8}" srcOrd="2" destOrd="0" presId="urn:microsoft.com/office/officeart/2005/8/layout/orgChart1"/>
    <dgm:cxn modelId="{1C671437-E6E5-42AB-8434-3D421401E7E1}" type="presParOf" srcId="{4C92B7BE-D82E-4ED1-B0F9-7EB0A43F7B92}" destId="{E8F61A6C-2890-417F-B2FA-E36B980C6C34}" srcOrd="3" destOrd="0" presId="urn:microsoft.com/office/officeart/2005/8/layout/orgChart1"/>
    <dgm:cxn modelId="{F9EFF92F-23B7-460B-A3E2-DA2C86890DA2}" type="presParOf" srcId="{E8F61A6C-2890-417F-B2FA-E36B980C6C34}" destId="{EE601D78-DBE4-4F8E-8E0D-449B17A1D580}" srcOrd="0" destOrd="0" presId="urn:microsoft.com/office/officeart/2005/8/layout/orgChart1"/>
    <dgm:cxn modelId="{9C79FDCE-A474-4719-BF3D-C9843CDAA3CA}" type="presParOf" srcId="{EE601D78-DBE4-4F8E-8E0D-449B17A1D580}" destId="{6474EFE0-E2B6-495E-88C7-76A2CD9966AD}" srcOrd="0" destOrd="0" presId="urn:microsoft.com/office/officeart/2005/8/layout/orgChart1"/>
    <dgm:cxn modelId="{9DE362A7-7DAB-4F93-976C-DE8C5633CDDF}" type="presParOf" srcId="{EE601D78-DBE4-4F8E-8E0D-449B17A1D580}" destId="{E3D978ED-9C2B-4FDC-A278-6E63BD15624F}" srcOrd="1" destOrd="0" presId="urn:microsoft.com/office/officeart/2005/8/layout/orgChart1"/>
    <dgm:cxn modelId="{E1BD026E-FA08-49D6-BE03-2C021BF01848}" type="presParOf" srcId="{E8F61A6C-2890-417F-B2FA-E36B980C6C34}" destId="{19C10A96-5978-41E0-9AD0-5F642F954B05}" srcOrd="1" destOrd="0" presId="urn:microsoft.com/office/officeart/2005/8/layout/orgChart1"/>
    <dgm:cxn modelId="{8CF3729C-B920-4BD3-846A-A1C3CA93C16D}" type="presParOf" srcId="{E8F61A6C-2890-417F-B2FA-E36B980C6C34}" destId="{B354D3C4-AE86-4F12-8E81-52C172F32A5D}" srcOrd="2" destOrd="0" presId="urn:microsoft.com/office/officeart/2005/8/layout/orgChart1"/>
    <dgm:cxn modelId="{448804AB-EDF4-4936-B238-CC2BF5B465DC}" type="presParOf" srcId="{92FCC8DC-5E7C-4380-BFCB-886B9F04FF45}" destId="{96DD987B-E57B-4674-BBD3-0F9AFCBB3598}" srcOrd="2" destOrd="0" presId="urn:microsoft.com/office/officeart/2005/8/layout/orgChart1"/>
    <dgm:cxn modelId="{C4983D02-4900-4D4F-8618-A8FC8DF7C811}" type="presParOf" srcId="{66CA95D4-CBF4-4B18-ACFA-7E35F289A46B}" destId="{CA09B801-F5D7-4EFF-89D2-BCE9EA3C1CEF}" srcOrd="2" destOrd="0" presId="urn:microsoft.com/office/officeart/2005/8/layout/orgChart1"/>
    <dgm:cxn modelId="{267AA8B9-CEF0-4A0D-B923-D74CB46CE995}" type="presParOf" srcId="{66CA95D4-CBF4-4B18-ACFA-7E35F289A46B}" destId="{6D86B21F-6101-4141-9ECF-FF62CEA9656F}" srcOrd="3" destOrd="0" presId="urn:microsoft.com/office/officeart/2005/8/layout/orgChart1"/>
    <dgm:cxn modelId="{52560DD3-4471-4A91-B1A8-B249C5F4B95A}" type="presParOf" srcId="{6D86B21F-6101-4141-9ECF-FF62CEA9656F}" destId="{C680A789-88D2-46D8-92D3-63B0B64525FF}" srcOrd="0" destOrd="0" presId="urn:microsoft.com/office/officeart/2005/8/layout/orgChart1"/>
    <dgm:cxn modelId="{587A1A5E-0665-40B2-91E9-D75183C6F5B7}" type="presParOf" srcId="{C680A789-88D2-46D8-92D3-63B0B64525FF}" destId="{E7026B5E-0EDF-41D4-B9E7-F9461DEA150C}" srcOrd="0" destOrd="0" presId="urn:microsoft.com/office/officeart/2005/8/layout/orgChart1"/>
    <dgm:cxn modelId="{0C3FC1B7-3460-4054-A00E-CBB000CFC80D}" type="presParOf" srcId="{C680A789-88D2-46D8-92D3-63B0B64525FF}" destId="{91661F05-3EE0-4237-B599-8404E7BBC8BB}" srcOrd="1" destOrd="0" presId="urn:microsoft.com/office/officeart/2005/8/layout/orgChart1"/>
    <dgm:cxn modelId="{5499F01B-6DCB-4CC9-BC61-22A02E02445C}" type="presParOf" srcId="{6D86B21F-6101-4141-9ECF-FF62CEA9656F}" destId="{8E44A556-97DB-41B3-904C-C42CD815F3FA}" srcOrd="1" destOrd="0" presId="urn:microsoft.com/office/officeart/2005/8/layout/orgChart1"/>
    <dgm:cxn modelId="{429883D3-0543-4652-9AC6-2203C526719D}" type="presParOf" srcId="{8E44A556-97DB-41B3-904C-C42CD815F3FA}" destId="{5255E19B-5007-4634-B797-C26128765588}" srcOrd="0" destOrd="0" presId="urn:microsoft.com/office/officeart/2005/8/layout/orgChart1"/>
    <dgm:cxn modelId="{0D153072-918A-476E-A7CB-3D012884A649}" type="presParOf" srcId="{8E44A556-97DB-41B3-904C-C42CD815F3FA}" destId="{B5880D2C-A810-4103-8A0A-0F2CBD4BA215}" srcOrd="1" destOrd="0" presId="urn:microsoft.com/office/officeart/2005/8/layout/orgChart1"/>
    <dgm:cxn modelId="{4A8E95E4-D04E-4258-9EB3-C0D39FC354C0}" type="presParOf" srcId="{B5880D2C-A810-4103-8A0A-0F2CBD4BA215}" destId="{76FBC6E3-43A2-49B2-B670-968A788268E6}" srcOrd="0" destOrd="0" presId="urn:microsoft.com/office/officeart/2005/8/layout/orgChart1"/>
    <dgm:cxn modelId="{A148A6A7-BF4B-49A5-B2A5-C7BC10252C11}" type="presParOf" srcId="{76FBC6E3-43A2-49B2-B670-968A788268E6}" destId="{3CCAAE69-8A79-4C5B-93BA-D82CB2DB08A2}" srcOrd="0" destOrd="0" presId="urn:microsoft.com/office/officeart/2005/8/layout/orgChart1"/>
    <dgm:cxn modelId="{3FFB1E11-2EFD-46C3-8EF7-8C20D503E01A}" type="presParOf" srcId="{76FBC6E3-43A2-49B2-B670-968A788268E6}" destId="{103C0483-9D78-4CF7-91DD-C81BECC7FE95}" srcOrd="1" destOrd="0" presId="urn:microsoft.com/office/officeart/2005/8/layout/orgChart1"/>
    <dgm:cxn modelId="{5761DDFD-B781-47C2-A03F-66B2D6F4F5FE}" type="presParOf" srcId="{B5880D2C-A810-4103-8A0A-0F2CBD4BA215}" destId="{F116343A-152B-4FCB-9BA4-2AA2B4EC1775}" srcOrd="1" destOrd="0" presId="urn:microsoft.com/office/officeart/2005/8/layout/orgChart1"/>
    <dgm:cxn modelId="{5B19CDFB-9A12-4F12-9676-3379610E96DF}" type="presParOf" srcId="{B5880D2C-A810-4103-8A0A-0F2CBD4BA215}" destId="{6F179F53-C202-40EE-9CA4-BDAF083749EE}" srcOrd="2" destOrd="0" presId="urn:microsoft.com/office/officeart/2005/8/layout/orgChart1"/>
    <dgm:cxn modelId="{0F3A97C8-0AFF-497D-9F50-4E5E965946BD}" type="presParOf" srcId="{8E44A556-97DB-41B3-904C-C42CD815F3FA}" destId="{18042008-7062-4DAD-95BB-C86976BCE085}" srcOrd="2" destOrd="0" presId="urn:microsoft.com/office/officeart/2005/8/layout/orgChart1"/>
    <dgm:cxn modelId="{F6CCFD53-8FD5-455D-8D68-22488812B9F7}" type="presParOf" srcId="{8E44A556-97DB-41B3-904C-C42CD815F3FA}" destId="{D93C5CE7-0310-4041-8B57-09E324B97476}" srcOrd="3" destOrd="0" presId="urn:microsoft.com/office/officeart/2005/8/layout/orgChart1"/>
    <dgm:cxn modelId="{BC41AB36-1CBD-41BF-A707-636C07E7567F}" type="presParOf" srcId="{D93C5CE7-0310-4041-8B57-09E324B97476}" destId="{0FA11BA5-CE89-4E67-BC23-B87FFC6F6FAF}" srcOrd="0" destOrd="0" presId="urn:microsoft.com/office/officeart/2005/8/layout/orgChart1"/>
    <dgm:cxn modelId="{320BEEEE-0D87-454F-8CEA-DEB8FE30D515}" type="presParOf" srcId="{0FA11BA5-CE89-4E67-BC23-B87FFC6F6FAF}" destId="{DA783BC8-A7A5-4A05-87B9-77DF16ED5B5D}" srcOrd="0" destOrd="0" presId="urn:microsoft.com/office/officeart/2005/8/layout/orgChart1"/>
    <dgm:cxn modelId="{69EA794B-8A26-4442-97F6-99213B7C45F4}" type="presParOf" srcId="{0FA11BA5-CE89-4E67-BC23-B87FFC6F6FAF}" destId="{7B9F0B0B-A9F6-450E-9B5D-FDE44F2B0036}" srcOrd="1" destOrd="0" presId="urn:microsoft.com/office/officeart/2005/8/layout/orgChart1"/>
    <dgm:cxn modelId="{9EE5C808-DA96-4B15-88F6-915AF824BB36}" type="presParOf" srcId="{D93C5CE7-0310-4041-8B57-09E324B97476}" destId="{B4BCA515-B68B-444B-81BD-74BAD3149EF0}" srcOrd="1" destOrd="0" presId="urn:microsoft.com/office/officeart/2005/8/layout/orgChart1"/>
    <dgm:cxn modelId="{C3CEDA8D-6049-4F21-A3C1-A639841EA6EC}" type="presParOf" srcId="{D93C5CE7-0310-4041-8B57-09E324B97476}" destId="{22FD1433-A72D-403E-B502-640C8F7F6B2D}" srcOrd="2" destOrd="0" presId="urn:microsoft.com/office/officeart/2005/8/layout/orgChart1"/>
    <dgm:cxn modelId="{7648F68A-FE49-4563-813A-28C45B54C921}" type="presParOf" srcId="{6D86B21F-6101-4141-9ECF-FF62CEA9656F}" destId="{281BDA7B-56B8-46DF-829E-B64C5001BD80}" srcOrd="2" destOrd="0" presId="urn:microsoft.com/office/officeart/2005/8/layout/orgChart1"/>
    <dgm:cxn modelId="{6E76AD93-DDC3-4229-8E4C-451FCD317DEE}" type="presParOf" srcId="{4561FB69-529C-4675-926A-D6E0BF50EE90}" destId="{C2B5065B-2969-48C1-8C60-DB368910B570}" srcOrd="2" destOrd="0" presId="urn:microsoft.com/office/officeart/2005/8/layout/orgChart1"/>
    <dgm:cxn modelId="{71533315-2CFA-4A3E-8F24-6F7D3B4A7512}" type="presParOf" srcId="{85A19AC3-6723-41E3-BAF4-36ED5CF8A22F}" destId="{DB98E4D3-EFCD-48E7-9988-09705E07423F}" srcOrd="2" destOrd="0" presId="urn:microsoft.com/office/officeart/2005/8/layout/orgChart1"/>
    <dgm:cxn modelId="{94DB7BFA-4AB2-4149-A197-A764387B6219}" type="presParOf" srcId="{91427010-769F-4797-B730-3AF7B139A9AD}" destId="{527DF472-4EA5-4ABA-9B3F-C06D5E89E95F}" srcOrd="2" destOrd="0" presId="urn:microsoft.com/office/officeart/2005/8/layout/orgChart1"/>
    <dgm:cxn modelId="{752F6775-86CF-4FDE-AD37-8CE9AB99B2CC}" type="presParOf" srcId="{91427010-769F-4797-B730-3AF7B139A9AD}" destId="{E8DD36A5-5CC7-4F3C-9FD4-667CDF963582}" srcOrd="3" destOrd="0" presId="urn:microsoft.com/office/officeart/2005/8/layout/orgChart1"/>
    <dgm:cxn modelId="{BBFFE7BB-4AC7-4A39-A469-82713AE123A8}" type="presParOf" srcId="{E8DD36A5-5CC7-4F3C-9FD4-667CDF963582}" destId="{95F7333B-1F2B-4F97-942E-80B8440027C0}" srcOrd="0" destOrd="0" presId="urn:microsoft.com/office/officeart/2005/8/layout/orgChart1"/>
    <dgm:cxn modelId="{64BB5DBF-6E1A-4B6D-9BE8-8E7F98AA64AC}" type="presParOf" srcId="{95F7333B-1F2B-4F97-942E-80B8440027C0}" destId="{21A0845D-9EB9-4B03-A911-E21E48603B2B}" srcOrd="0" destOrd="0" presId="urn:microsoft.com/office/officeart/2005/8/layout/orgChart1"/>
    <dgm:cxn modelId="{3FFA66F8-06E8-4A55-938A-63C99E4408ED}" type="presParOf" srcId="{95F7333B-1F2B-4F97-942E-80B8440027C0}" destId="{960421C5-D1EB-42F4-AA95-5ECF35319075}" srcOrd="1" destOrd="0" presId="urn:microsoft.com/office/officeart/2005/8/layout/orgChart1"/>
    <dgm:cxn modelId="{E4995FE7-AF9A-4027-B6E9-4DD8D23F9628}" type="presParOf" srcId="{E8DD36A5-5CC7-4F3C-9FD4-667CDF963582}" destId="{CF210251-FB23-4DE2-A3AD-5A971F2FD0A3}" srcOrd="1" destOrd="0" presId="urn:microsoft.com/office/officeart/2005/8/layout/orgChart1"/>
    <dgm:cxn modelId="{5067BBF5-12F2-4AF9-A9C8-5CF45B7AE08C}" type="presParOf" srcId="{CF210251-FB23-4DE2-A3AD-5A971F2FD0A3}" destId="{46C27EAF-B11E-4599-A186-CD10F77AED07}" srcOrd="0" destOrd="0" presId="urn:microsoft.com/office/officeart/2005/8/layout/orgChart1"/>
    <dgm:cxn modelId="{3FF7F8AD-415F-48A3-AD7B-649C4E199DC0}" type="presParOf" srcId="{CF210251-FB23-4DE2-A3AD-5A971F2FD0A3}" destId="{88A4A93C-C15F-4889-BA13-96FEC35379E0}" srcOrd="1" destOrd="0" presId="urn:microsoft.com/office/officeart/2005/8/layout/orgChart1"/>
    <dgm:cxn modelId="{1B450E2E-6BF8-494E-B889-808A23CF7A45}" type="presParOf" srcId="{88A4A93C-C15F-4889-BA13-96FEC35379E0}" destId="{E5EA1446-F905-4AF2-8D31-F5F014B9FFB5}" srcOrd="0" destOrd="0" presId="urn:microsoft.com/office/officeart/2005/8/layout/orgChart1"/>
    <dgm:cxn modelId="{E00D3C3C-5DC3-45EC-ADCC-9C0060087323}" type="presParOf" srcId="{E5EA1446-F905-4AF2-8D31-F5F014B9FFB5}" destId="{847F2C68-9BE9-469F-AB2C-0564BD69E3D3}" srcOrd="0" destOrd="0" presId="urn:microsoft.com/office/officeart/2005/8/layout/orgChart1"/>
    <dgm:cxn modelId="{A3830980-F538-428A-99E7-C29FEA1396D5}" type="presParOf" srcId="{E5EA1446-F905-4AF2-8D31-F5F014B9FFB5}" destId="{B2166FC9-7217-4FBD-B132-4547902C4DFD}" srcOrd="1" destOrd="0" presId="urn:microsoft.com/office/officeart/2005/8/layout/orgChart1"/>
    <dgm:cxn modelId="{946B2A87-6135-47B8-99BF-F60F130B67C4}" type="presParOf" srcId="{88A4A93C-C15F-4889-BA13-96FEC35379E0}" destId="{FAD31FB3-5F0C-4EF9-BC25-7A81A2F1113A}" srcOrd="1" destOrd="0" presId="urn:microsoft.com/office/officeart/2005/8/layout/orgChart1"/>
    <dgm:cxn modelId="{569CBBA8-2D22-4AEA-8D86-E0CF4757BAC9}" type="presParOf" srcId="{88A4A93C-C15F-4889-BA13-96FEC35379E0}" destId="{FB6A3517-2241-48E1-AA40-5AFF658BF629}" srcOrd="2" destOrd="0" presId="urn:microsoft.com/office/officeart/2005/8/layout/orgChart1"/>
    <dgm:cxn modelId="{00F330F5-F1B1-490E-A1F9-5AFC5234B32C}" type="presParOf" srcId="{CF210251-FB23-4DE2-A3AD-5A971F2FD0A3}" destId="{4C0E7297-4478-4B08-9455-347FDF3FF06E}" srcOrd="2" destOrd="0" presId="urn:microsoft.com/office/officeart/2005/8/layout/orgChart1"/>
    <dgm:cxn modelId="{4687923A-CBA2-4DAC-A3FC-40AE04FE0625}" type="presParOf" srcId="{CF210251-FB23-4DE2-A3AD-5A971F2FD0A3}" destId="{EE8E2660-7E02-40F7-8BE4-4E2517A06C18}" srcOrd="3" destOrd="0" presId="urn:microsoft.com/office/officeart/2005/8/layout/orgChart1"/>
    <dgm:cxn modelId="{4C7F343D-6020-494C-90FA-D9D11D5CE72C}" type="presParOf" srcId="{EE8E2660-7E02-40F7-8BE4-4E2517A06C18}" destId="{73FDC6C7-7DB7-4551-9CF0-54DA799C6CE3}" srcOrd="0" destOrd="0" presId="urn:microsoft.com/office/officeart/2005/8/layout/orgChart1"/>
    <dgm:cxn modelId="{64947E87-974A-4E5D-8A10-B83F84D03DC2}" type="presParOf" srcId="{73FDC6C7-7DB7-4551-9CF0-54DA799C6CE3}" destId="{5DEF311B-5E1A-4F12-AD2C-994FA32FA6BB}" srcOrd="0" destOrd="0" presId="urn:microsoft.com/office/officeart/2005/8/layout/orgChart1"/>
    <dgm:cxn modelId="{99F8AB8D-500B-40C3-AE51-0DF3017B2840}" type="presParOf" srcId="{73FDC6C7-7DB7-4551-9CF0-54DA799C6CE3}" destId="{3137A3F8-358D-49FF-AC23-5C19A973D1B6}" srcOrd="1" destOrd="0" presId="urn:microsoft.com/office/officeart/2005/8/layout/orgChart1"/>
    <dgm:cxn modelId="{E1F49B17-0B98-40E9-A705-198AC9EEFF5A}" type="presParOf" srcId="{EE8E2660-7E02-40F7-8BE4-4E2517A06C18}" destId="{DE0395CF-21F4-48BC-AA4E-56BA8B4D603A}" srcOrd="1" destOrd="0" presId="urn:microsoft.com/office/officeart/2005/8/layout/orgChart1"/>
    <dgm:cxn modelId="{02F0D83E-89D2-4B19-9442-24FBE6A22526}" type="presParOf" srcId="{EE8E2660-7E02-40F7-8BE4-4E2517A06C18}" destId="{EFA2AC46-C401-4D2B-AC44-D20B0BFA098C}" srcOrd="2" destOrd="0" presId="urn:microsoft.com/office/officeart/2005/8/layout/orgChart1"/>
    <dgm:cxn modelId="{534E6131-6913-465A-B4DC-466923A23C15}" type="presParOf" srcId="{E8DD36A5-5CC7-4F3C-9FD4-667CDF963582}" destId="{AF30BFEC-BED3-4091-968D-B7944D86B4A1}" srcOrd="2" destOrd="0" presId="urn:microsoft.com/office/officeart/2005/8/layout/orgChart1"/>
    <dgm:cxn modelId="{891D69F4-2DD3-4197-BC58-F0E5DC45AB2E}" type="presParOf" srcId="{07B18C9E-9036-4014-9AD8-D89A8DE46A13}" destId="{A077D5FE-8A3C-4774-A622-7BC0C1C40312}" srcOrd="2" destOrd="0" presId="urn:microsoft.com/office/officeart/2005/8/layout/orgChart1"/>
    <dgm:cxn modelId="{A1E06437-315B-4932-B96F-4E221D63141A}" type="presParOf" srcId="{5C1BCA74-4356-4D07-96E1-7DC792EB6620}" destId="{402BA5A9-83E7-4715-BBFD-F07C80699BC1}" srcOrd="2" destOrd="0" presId="urn:microsoft.com/office/officeart/2005/8/layout/orgChart1"/>
    <dgm:cxn modelId="{4005A0DC-51BA-4B2E-AF6C-0BDFAEC018FB}" type="presParOf" srcId="{5C1BCA74-4356-4D07-96E1-7DC792EB6620}" destId="{672C0832-FC71-4C25-ADCD-25CD08B5A84D}" srcOrd="3" destOrd="0" presId="urn:microsoft.com/office/officeart/2005/8/layout/orgChart1"/>
    <dgm:cxn modelId="{6BCB4DD3-1291-4E37-A61F-C2EBF1E334A8}" type="presParOf" srcId="{672C0832-FC71-4C25-ADCD-25CD08B5A84D}" destId="{0B11D164-CE5A-4773-95FA-883559F0DA43}" srcOrd="0" destOrd="0" presId="urn:microsoft.com/office/officeart/2005/8/layout/orgChart1"/>
    <dgm:cxn modelId="{3BB74B21-25FC-4F71-A156-A5AC17EE3432}" type="presParOf" srcId="{0B11D164-CE5A-4773-95FA-883559F0DA43}" destId="{25A64416-BE91-45D8-A733-25B0A29653EF}" srcOrd="0" destOrd="0" presId="urn:microsoft.com/office/officeart/2005/8/layout/orgChart1"/>
    <dgm:cxn modelId="{79F42C31-7891-4FD8-AFCA-9B8826D5F0D7}" type="presParOf" srcId="{0B11D164-CE5A-4773-95FA-883559F0DA43}" destId="{38ED8558-130E-4C5C-B136-15160C8FBA65}" srcOrd="1" destOrd="0" presId="urn:microsoft.com/office/officeart/2005/8/layout/orgChart1"/>
    <dgm:cxn modelId="{A176603E-143B-4170-BAFE-8CC59A70DBF3}" type="presParOf" srcId="{672C0832-FC71-4C25-ADCD-25CD08B5A84D}" destId="{E2807B87-33E1-431C-970F-352AB948C3A4}" srcOrd="1" destOrd="0" presId="urn:microsoft.com/office/officeart/2005/8/layout/orgChart1"/>
    <dgm:cxn modelId="{DDB36116-5933-41D2-84DF-DCA2118A8306}" type="presParOf" srcId="{672C0832-FC71-4C25-ADCD-25CD08B5A84D}" destId="{EE14ED3E-EC46-4882-8800-1E77BD54C780}" srcOrd="2" destOrd="0" presId="urn:microsoft.com/office/officeart/2005/8/layout/orgChart1"/>
    <dgm:cxn modelId="{495AE31D-0C3A-4348-9133-1FAE8F940408}" type="presParOf" srcId="{5C1BCA74-4356-4D07-96E1-7DC792EB6620}" destId="{6987C457-B407-4BA8-BE6F-2BEAA0294E17}" srcOrd="4" destOrd="0" presId="urn:microsoft.com/office/officeart/2005/8/layout/orgChart1"/>
    <dgm:cxn modelId="{BEE10B4F-B6D5-4BC6-856C-F9561B185CB4}" type="presParOf" srcId="{5C1BCA74-4356-4D07-96E1-7DC792EB6620}" destId="{52C3904A-C00A-4546-8C8B-E20D2C0C612F}" srcOrd="5" destOrd="0" presId="urn:microsoft.com/office/officeart/2005/8/layout/orgChart1"/>
    <dgm:cxn modelId="{2A2C1939-2679-4DE1-9BF4-1C9D799CBC9E}" type="presParOf" srcId="{52C3904A-C00A-4546-8C8B-E20D2C0C612F}" destId="{26EF475D-A7C3-4AD4-9E41-78C72D123780}" srcOrd="0" destOrd="0" presId="urn:microsoft.com/office/officeart/2005/8/layout/orgChart1"/>
    <dgm:cxn modelId="{575A82FF-0A35-4FAF-946D-43732465B8B9}" type="presParOf" srcId="{26EF475D-A7C3-4AD4-9E41-78C72D123780}" destId="{FA167771-302B-495B-AD95-16B1381FA902}" srcOrd="0" destOrd="0" presId="urn:microsoft.com/office/officeart/2005/8/layout/orgChart1"/>
    <dgm:cxn modelId="{BB8EB781-78CF-42F0-9E56-A294232342F8}" type="presParOf" srcId="{26EF475D-A7C3-4AD4-9E41-78C72D123780}" destId="{10E0CA51-81D5-468F-8759-85E4F610558C}" srcOrd="1" destOrd="0" presId="urn:microsoft.com/office/officeart/2005/8/layout/orgChart1"/>
    <dgm:cxn modelId="{BD7F98C9-175B-4B7B-8B03-EC4C656CC6B8}" type="presParOf" srcId="{52C3904A-C00A-4546-8C8B-E20D2C0C612F}" destId="{343A5158-ED0F-419D-85D0-128D3608049F}" srcOrd="1" destOrd="0" presId="urn:microsoft.com/office/officeart/2005/8/layout/orgChart1"/>
    <dgm:cxn modelId="{B4AE3E0E-D209-4C2E-8822-FCB31CD9DDA0}" type="presParOf" srcId="{52C3904A-C00A-4546-8C8B-E20D2C0C612F}" destId="{9BAE0450-DF2D-4AA4-A161-073A5A926F6A}" srcOrd="2" destOrd="0" presId="urn:microsoft.com/office/officeart/2005/8/layout/orgChart1"/>
    <dgm:cxn modelId="{538591B7-5D13-40F8-900F-3F531A87547F}" type="presParOf" srcId="{A2AFE88A-1171-41E9-90DF-023C898E717F}" destId="{EECE6771-94A8-4EE1-A01F-0E96C53856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0DDFFC-7C56-43CA-B35D-80B6F403A117}" type="doc">
      <dgm:prSet loTypeId="urn:microsoft.com/office/officeart/2005/8/layout/orgChart1" loCatId="hierarchy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pPr rtl="1"/>
          <a:endParaRPr lang="fa-IR"/>
        </a:p>
      </dgm:t>
    </dgm:pt>
    <dgm:pt modelId="{DC4C9B77-A863-4C28-89A1-4D1087B3B9BC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pPr rtl="1"/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انواع مطالعات</a:t>
          </a:r>
          <a:endParaRPr lang="fa-I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gm:t>
    </dgm:pt>
    <dgm:pt modelId="{BF789058-DEC2-4C00-ABFB-632494E40EF8}" type="parTrans" cxnId="{165799FA-5309-4F9B-BA58-600107DA08D6}">
      <dgm:prSet/>
      <dgm:spPr/>
      <dgm:t>
        <a:bodyPr/>
        <a:lstStyle/>
        <a:p>
          <a:pPr rtl="1"/>
          <a:endParaRPr lang="fa-IR" sz="1600"/>
        </a:p>
      </dgm:t>
    </dgm:pt>
    <dgm:pt modelId="{48ADF232-9069-49A7-AAAF-88CAD5EA2483}" type="sibTrans" cxnId="{165799FA-5309-4F9B-BA58-600107DA08D6}">
      <dgm:prSet/>
      <dgm:spPr/>
      <dgm:t>
        <a:bodyPr/>
        <a:lstStyle/>
        <a:p>
          <a:pPr rtl="1"/>
          <a:endParaRPr lang="fa-IR" sz="1600"/>
        </a:p>
      </dgm:t>
    </dgm:pt>
    <dgm:pt modelId="{467E6CB5-FE8B-4691-B6CA-C354945C108C}">
      <dgm:prSet phldrT="[Text]" custT="1"/>
      <dgm:spPr/>
      <dgm:t>
        <a:bodyPr/>
        <a:lstStyle/>
        <a:p>
          <a:pPr rtl="1"/>
          <a:r>
            <a:rPr lang="fa-IR" sz="2800" dirty="0" smtClean="0">
              <a:cs typeface="B Zar" pitchFamily="2" charset="-78"/>
            </a:rPr>
            <a:t>كمي</a:t>
          </a:r>
        </a:p>
      </dgm:t>
    </dgm:pt>
    <dgm:pt modelId="{1472C092-D1AF-4B43-AD01-87191AB14F2E}" type="parTrans" cxnId="{6710AF6D-9B26-4454-B016-C0AAB29C5E47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7F308C73-37D5-410A-BCE1-89764CE6AB1E}" type="sibTrans" cxnId="{6710AF6D-9B26-4454-B016-C0AAB29C5E47}">
      <dgm:prSet/>
      <dgm:spPr/>
      <dgm:t>
        <a:bodyPr/>
        <a:lstStyle/>
        <a:p>
          <a:pPr rtl="1"/>
          <a:endParaRPr lang="fa-IR" sz="1600"/>
        </a:p>
      </dgm:t>
    </dgm:pt>
    <dgm:pt modelId="{5177DCEE-07C7-4E0F-A356-D5AD2BF2773C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pPr rtl="1"/>
          <a:r>
            <a:rPr lang="fa-IR" sz="2400" dirty="0" smtClean="0">
              <a:cs typeface="B Zar" pitchFamily="2" charset="-78"/>
            </a:rPr>
            <a:t>نمونه فرد است</a:t>
          </a:r>
          <a:endParaRPr lang="fa-IR" sz="2400" dirty="0">
            <a:cs typeface="B Zar" pitchFamily="2" charset="-78"/>
          </a:endParaRPr>
        </a:p>
      </dgm:t>
    </dgm:pt>
    <dgm:pt modelId="{FF5F3954-B4EC-4569-A8DC-1010CA862677}" type="parTrans" cxnId="{49340FC5-1D00-43B0-A73B-432A86DDE04F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968B59A0-F5A6-4B07-9F53-8CFC1F299DCB}" type="sibTrans" cxnId="{49340FC5-1D00-43B0-A73B-432A86DDE04F}">
      <dgm:prSet/>
      <dgm:spPr/>
      <dgm:t>
        <a:bodyPr/>
        <a:lstStyle/>
        <a:p>
          <a:pPr rtl="1"/>
          <a:endParaRPr lang="fa-IR" sz="1600"/>
        </a:p>
      </dgm:t>
    </dgm:pt>
    <dgm:pt modelId="{B5F52DBE-8858-4CFB-A5DC-D91AF67BF78C}">
      <dgm:prSet phldrT="[Text]" custT="1"/>
      <dgm:spPr>
        <a:solidFill>
          <a:schemeClr val="tx1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1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نمونه جمعيت است، اكولوژيك</a:t>
          </a:r>
          <a:endParaRPr lang="fa-IR" sz="16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Zar" pitchFamily="2" charset="-78"/>
          </a:endParaRPr>
        </a:p>
      </dgm:t>
    </dgm:pt>
    <dgm:pt modelId="{325FCF5F-CB06-4B27-9DAE-82276454C771}" type="parTrans" cxnId="{8D5DDC43-19D3-46F7-BD41-7C22636915F7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97C9764E-40DC-41DB-8200-2797EF993526}" type="sibTrans" cxnId="{8D5DDC43-19D3-46F7-BD41-7C22636915F7}">
      <dgm:prSet/>
      <dgm:spPr/>
      <dgm:t>
        <a:bodyPr/>
        <a:lstStyle/>
        <a:p>
          <a:pPr rtl="1"/>
          <a:endParaRPr lang="fa-IR" sz="1600"/>
        </a:p>
      </dgm:t>
    </dgm:pt>
    <dgm:pt modelId="{3D6C75D3-0D29-42F6-A541-41C4B9929CCD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rtl="1"/>
          <a:r>
            <a:rPr lang="fa-IR" sz="2800" dirty="0" smtClean="0">
              <a:cs typeface="B Zar" pitchFamily="2" charset="-78"/>
            </a:rPr>
            <a:t>كيفي</a:t>
          </a:r>
          <a:endParaRPr lang="fa-IR" sz="2800" dirty="0">
            <a:cs typeface="B Zar" pitchFamily="2" charset="-78"/>
          </a:endParaRPr>
        </a:p>
      </dgm:t>
    </dgm:pt>
    <dgm:pt modelId="{AE884A36-4CAC-4376-88B6-DEA72D1C71B0}" type="parTrans" cxnId="{D30280EF-DF3B-4089-99E2-0E2997BBD8F6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7CE5E0EF-4207-4193-A71D-B39BF78A5B41}" type="sibTrans" cxnId="{D30280EF-DF3B-4089-99E2-0E2997BBD8F6}">
      <dgm:prSet/>
      <dgm:spPr/>
      <dgm:t>
        <a:bodyPr/>
        <a:lstStyle/>
        <a:p>
          <a:pPr rtl="1"/>
          <a:endParaRPr lang="fa-IR" sz="1600"/>
        </a:p>
      </dgm:t>
    </dgm:pt>
    <dgm:pt modelId="{F4D77973-2FFA-4DD4-856D-0DE7FF8B4816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1"/>
          <a:r>
            <a:rPr lang="fa-IR" sz="1600" b="1" dirty="0" smtClean="0">
              <a:cs typeface="B Zar" pitchFamily="2" charset="-78"/>
            </a:rPr>
            <a:t>توصيفي</a:t>
          </a:r>
          <a:endParaRPr lang="fa-IR" sz="1200" b="1" dirty="0">
            <a:cs typeface="B Zar" pitchFamily="2" charset="-78"/>
          </a:endParaRPr>
        </a:p>
      </dgm:t>
    </dgm:pt>
    <dgm:pt modelId="{A8382A5B-439C-4DAA-99C1-28B60898DCEF}" type="parTrans" cxnId="{47D09261-5F0E-4112-9844-227A831BA90E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A52D8CC1-BE45-4F14-95FA-A6D8ABFB6FDC}" type="sibTrans" cxnId="{47D09261-5F0E-4112-9844-227A831BA90E}">
      <dgm:prSet/>
      <dgm:spPr/>
      <dgm:t>
        <a:bodyPr/>
        <a:lstStyle/>
        <a:p>
          <a:pPr rtl="1"/>
          <a:endParaRPr lang="fa-IR" sz="1600"/>
        </a:p>
      </dgm:t>
    </dgm:pt>
    <dgm:pt modelId="{D32CE600-98FB-4FE1-A34C-9F9FE47D64BF}">
      <dgm:prSet custT="1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600" dirty="0" smtClean="0">
              <a:cs typeface="B Zar" pitchFamily="2" charset="-78"/>
            </a:rPr>
            <a:t>مداخله اي</a:t>
          </a:r>
        </a:p>
      </dgm:t>
    </dgm:pt>
    <dgm:pt modelId="{6B63EE62-BF42-458B-80B0-25BCABDFE1D9}" type="parTrans" cxnId="{46FBFCD3-4209-4AFC-996F-9DC87572B10C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3C0BA9B5-A6DE-4016-9837-EEC6A29CD5EC}" type="sibTrans" cxnId="{46FBFCD3-4209-4AFC-996F-9DC87572B10C}">
      <dgm:prSet/>
      <dgm:spPr/>
      <dgm:t>
        <a:bodyPr/>
        <a:lstStyle/>
        <a:p>
          <a:pPr rtl="1"/>
          <a:endParaRPr lang="fa-IR" sz="1600"/>
        </a:p>
      </dgm:t>
    </dgm:pt>
    <dgm:pt modelId="{031A2FCD-A35B-4945-A5D6-98DF22DE8E6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1"/>
          <a:r>
            <a:rPr lang="fa-IR" sz="1100" b="1" dirty="0" smtClean="0">
              <a:cs typeface="B Zar" pitchFamily="2" charset="-78"/>
            </a:rPr>
            <a:t>گزارش موردي</a:t>
          </a:r>
        </a:p>
      </dgm:t>
    </dgm:pt>
    <dgm:pt modelId="{3A0A7336-3C80-4591-B07F-47B5C4F51635}" type="parTrans" cxnId="{79FB90B9-8074-4FDC-A7E2-721AC7CACA58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81AA5204-B6A2-4CD9-8051-606E37CCE096}" type="sibTrans" cxnId="{79FB90B9-8074-4FDC-A7E2-721AC7CACA58}">
      <dgm:prSet/>
      <dgm:spPr/>
      <dgm:t>
        <a:bodyPr/>
        <a:lstStyle/>
        <a:p>
          <a:pPr rtl="1"/>
          <a:endParaRPr lang="fa-IR" sz="1600"/>
        </a:p>
      </dgm:t>
    </dgm:pt>
    <dgm:pt modelId="{7332C810-AEE4-416E-9D97-1C5C05DF4BC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1"/>
          <a:r>
            <a:rPr lang="fa-IR" sz="1200" b="1" dirty="0" smtClean="0">
              <a:cs typeface="B Zar" pitchFamily="2" charset="-78"/>
            </a:rPr>
            <a:t>مقطعي</a:t>
          </a:r>
        </a:p>
      </dgm:t>
    </dgm:pt>
    <dgm:pt modelId="{E367FCC3-4124-487B-AF14-99DFA7BD5F73}" type="parTrans" cxnId="{0B40A232-DA21-41CD-8537-7A2B132EC53F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5BA04110-C991-4651-A89F-1CBBD0F8AC68}" type="sibTrans" cxnId="{0B40A232-DA21-41CD-8537-7A2B132EC53F}">
      <dgm:prSet/>
      <dgm:spPr/>
      <dgm:t>
        <a:bodyPr/>
        <a:lstStyle/>
        <a:p>
          <a:pPr rtl="1"/>
          <a:endParaRPr lang="fa-IR" sz="1600"/>
        </a:p>
      </dgm:t>
    </dgm:pt>
    <dgm:pt modelId="{ED12A7F9-4FE9-42C5-AA5F-FF5CB91C3D37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تجربي</a:t>
          </a:r>
          <a:endParaRPr lang="fa-I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gm:t>
    </dgm:pt>
    <dgm:pt modelId="{E1DBC48B-510E-4967-A3B8-68A30DE79205}" type="parTrans" cxnId="{4CFD12FA-F90F-475B-89AF-4D910A80E14F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FB331007-8D16-4CDD-B0C9-6CCA9BCE3E72}" type="sibTrans" cxnId="{4CFD12FA-F90F-475B-89AF-4D910A80E14F}">
      <dgm:prSet/>
      <dgm:spPr/>
      <dgm:t>
        <a:bodyPr/>
        <a:lstStyle/>
        <a:p>
          <a:pPr rtl="1"/>
          <a:endParaRPr lang="fa-IR" sz="1600"/>
        </a:p>
      </dgm:t>
    </dgm:pt>
    <dgm:pt modelId="{0AF0C7A3-4E85-4A44-A13D-3AF8383290FA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r>
            <a:rPr lang="fa-IR" sz="1600" dirty="0" smtClean="0">
              <a:cs typeface="B Zar" pitchFamily="2" charset="-78"/>
            </a:rPr>
            <a:t>مشاهده اي</a:t>
          </a:r>
          <a:endParaRPr lang="fa-IR" sz="1600" dirty="0">
            <a:cs typeface="B Zar" pitchFamily="2" charset="-78"/>
          </a:endParaRPr>
        </a:p>
      </dgm:t>
    </dgm:pt>
    <dgm:pt modelId="{F20B9EE7-85C3-42B3-A862-F822875ED07C}" type="parTrans" cxnId="{E4186781-7B6C-4EE5-BD97-F1744B0ED632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E6E9C03D-BD00-4106-B63E-2583C1190A1B}" type="sibTrans" cxnId="{E4186781-7B6C-4EE5-BD97-F1744B0ED632}">
      <dgm:prSet/>
      <dgm:spPr/>
      <dgm:t>
        <a:bodyPr/>
        <a:lstStyle/>
        <a:p>
          <a:pPr rtl="1"/>
          <a:endParaRPr lang="fa-IR" sz="1600"/>
        </a:p>
      </dgm:t>
    </dgm:pt>
    <dgm:pt modelId="{46DC7BB7-2686-464F-A608-9A65CAD67552}">
      <dgm:prSet custT="1"/>
      <dgm:spPr>
        <a:solidFill>
          <a:srgbClr val="C00000"/>
        </a:solidFill>
      </dgm:spPr>
      <dgm:t>
        <a:bodyPr/>
        <a:lstStyle/>
        <a:p>
          <a:pPr rtl="1"/>
          <a:r>
            <a:rPr lang="fa-IR" sz="1600" b="1" dirty="0" smtClean="0">
              <a:cs typeface="B Zar" pitchFamily="2" charset="-78"/>
            </a:rPr>
            <a:t>تحليلي</a:t>
          </a:r>
        </a:p>
      </dgm:t>
    </dgm:pt>
    <dgm:pt modelId="{93FBAAD7-3301-4D3D-BBDE-235BA13D994A}" type="parTrans" cxnId="{5A3F9F1A-BE1D-4F4C-AFBC-28AD6ACD2567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CC627191-DE06-4979-9597-71D31BF788BA}" type="sibTrans" cxnId="{5A3F9F1A-BE1D-4F4C-AFBC-28AD6ACD2567}">
      <dgm:prSet/>
      <dgm:spPr/>
      <dgm:t>
        <a:bodyPr/>
        <a:lstStyle/>
        <a:p>
          <a:pPr rtl="1"/>
          <a:endParaRPr lang="fa-IR" sz="1600"/>
        </a:p>
      </dgm:t>
    </dgm:pt>
    <dgm:pt modelId="{A06E8EF6-EC1B-4A14-B3E1-6BFF2B47B0E3}">
      <dgm:prSet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pPr rtl="1"/>
          <a:r>
            <a:rPr lang="fa-IR" sz="4800" dirty="0" smtClean="0">
              <a:cs typeface="B Zar" pitchFamily="2" charset="-78"/>
            </a:rPr>
            <a:t>مقطعي</a:t>
          </a:r>
          <a:endParaRPr lang="fa-IR" sz="1400" dirty="0">
            <a:cs typeface="B Zar" pitchFamily="2" charset="-78"/>
          </a:endParaRPr>
        </a:p>
      </dgm:t>
    </dgm:pt>
    <dgm:pt modelId="{1EB8A694-7B39-49EA-BE4C-74FA956B376E}" type="parTrans" cxnId="{393D1A62-8A9D-4E85-B041-87265386267B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232087D5-7C8A-4B1A-A64A-81E86225BFE3}" type="sibTrans" cxnId="{393D1A62-8A9D-4E85-B041-87265386267B}">
      <dgm:prSet/>
      <dgm:spPr/>
      <dgm:t>
        <a:bodyPr/>
        <a:lstStyle/>
        <a:p>
          <a:pPr rtl="1"/>
          <a:endParaRPr lang="fa-IR" sz="1600"/>
        </a:p>
      </dgm:t>
    </dgm:pt>
    <dgm:pt modelId="{3230EDAA-3A1A-4FBB-8AB2-FD1ABEDE4B5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400" dirty="0" smtClean="0">
              <a:cs typeface="B Zar" pitchFamily="2" charset="-78"/>
            </a:rPr>
            <a:t>مورد شاهدي</a:t>
          </a:r>
          <a:endParaRPr lang="fa-IR" sz="1400" dirty="0">
            <a:cs typeface="B Zar" pitchFamily="2" charset="-78"/>
          </a:endParaRPr>
        </a:p>
      </dgm:t>
    </dgm:pt>
    <dgm:pt modelId="{3C64A75A-07A9-4435-9573-3EB4ED727BA5}" type="parTrans" cxnId="{0291C0B0-9FAB-4EAF-9EC4-9AA15CF5BA3D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51FCA2B8-FD52-4995-9DAE-1FA8A82F2C80}" type="sibTrans" cxnId="{0291C0B0-9FAB-4EAF-9EC4-9AA15CF5BA3D}">
      <dgm:prSet/>
      <dgm:spPr/>
      <dgm:t>
        <a:bodyPr/>
        <a:lstStyle/>
        <a:p>
          <a:pPr rtl="1"/>
          <a:endParaRPr lang="fa-IR" sz="1600"/>
        </a:p>
      </dgm:t>
    </dgm:pt>
    <dgm:pt modelId="{C2F6B34E-8396-4E06-B18F-10EC627D0005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400" dirty="0" smtClean="0">
              <a:cs typeface="B Zar" pitchFamily="2" charset="-78"/>
            </a:rPr>
            <a:t>هم گروهي</a:t>
          </a:r>
          <a:endParaRPr lang="fa-IR" sz="1400" dirty="0">
            <a:cs typeface="B Zar" pitchFamily="2" charset="-78"/>
          </a:endParaRPr>
        </a:p>
      </dgm:t>
    </dgm:pt>
    <dgm:pt modelId="{E58E9CD9-0999-444A-A2B6-402C67131AC9}" type="parTrans" cxnId="{E72E6679-7887-4F90-BD87-AD877F7CC05F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9815403A-9734-4980-996A-B2B9CD994894}" type="sibTrans" cxnId="{E72E6679-7887-4F90-BD87-AD877F7CC05F}">
      <dgm:prSet/>
      <dgm:spPr/>
      <dgm:t>
        <a:bodyPr/>
        <a:lstStyle/>
        <a:p>
          <a:pPr rtl="1"/>
          <a:endParaRPr lang="fa-IR" sz="1600"/>
        </a:p>
      </dgm:t>
    </dgm:pt>
    <dgm:pt modelId="{B1087832-BF30-48CC-B1A2-F5FC7B2511B5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نيمه تجربي</a:t>
          </a:r>
          <a:endParaRPr lang="fa-I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gm:t>
    </dgm:pt>
    <dgm:pt modelId="{4BBE88D7-0998-4167-BC21-7D95102596C3}" type="parTrans" cxnId="{B812D1A9-DF58-4604-B94E-CB6C1831BE08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1000">
            <a:cs typeface="B Zar" pitchFamily="2" charset="-78"/>
          </a:endParaRPr>
        </a:p>
      </dgm:t>
    </dgm:pt>
    <dgm:pt modelId="{5C5C4880-04F1-4993-9E25-A69D356830E3}" type="sibTrans" cxnId="{B812D1A9-DF58-4604-B94E-CB6C1831BE08}">
      <dgm:prSet/>
      <dgm:spPr/>
      <dgm:t>
        <a:bodyPr/>
        <a:lstStyle/>
        <a:p>
          <a:pPr rtl="1"/>
          <a:endParaRPr lang="fa-IR" sz="1600"/>
        </a:p>
      </dgm:t>
    </dgm:pt>
    <dgm:pt modelId="{3B8362D3-A2DD-44F4-85E0-D11D24C33A04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100" b="1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بر روي نمونه هاي مستقل انساني</a:t>
          </a:r>
          <a:endParaRPr lang="fa-IR" sz="1100" b="1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gm:t>
    </dgm:pt>
    <dgm:pt modelId="{79514665-1F77-4EC8-9DD8-96808E9A7D1B}" type="parTrans" cxnId="{CB0A5808-F8F0-4774-861E-AD2D3E9F3770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12FC851F-FE4B-480C-8E66-949765A1BE62}" type="sibTrans" cxnId="{CB0A5808-F8F0-4774-861E-AD2D3E9F3770}">
      <dgm:prSet/>
      <dgm:spPr/>
      <dgm:t>
        <a:bodyPr/>
        <a:lstStyle/>
        <a:p>
          <a:pPr rtl="1"/>
          <a:endParaRPr lang="fa-IR" sz="1600"/>
        </a:p>
      </dgm:t>
    </dgm:pt>
    <dgm:pt modelId="{0C281055-0DFB-4362-A634-D79F7C6F7EC9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100" b="1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بر روي جمعيتهاي انساني</a:t>
          </a:r>
          <a:endParaRPr lang="fa-IR" sz="1100" b="1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gm:t>
    </dgm:pt>
    <dgm:pt modelId="{1E140C2B-FDD1-4B5F-8D4B-94CFB562093C}" type="parTrans" cxnId="{E64444FC-8744-4D5E-A7E2-BCBA58604294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E4C3EB6A-2200-49F5-A3A7-BDDE1BC17637}" type="sibTrans" cxnId="{E64444FC-8744-4D5E-A7E2-BCBA58604294}">
      <dgm:prSet/>
      <dgm:spPr/>
      <dgm:t>
        <a:bodyPr/>
        <a:lstStyle/>
        <a:p>
          <a:pPr rtl="1"/>
          <a:endParaRPr lang="fa-IR" sz="1600"/>
        </a:p>
      </dgm:t>
    </dgm:pt>
    <dgm:pt modelId="{80F0EDF8-268A-4B99-9046-CDCEECA3BB5D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200" b="1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مطالعات قبل و بعد</a:t>
          </a:r>
          <a:endParaRPr lang="fa-IR" sz="1200" b="1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gm:t>
    </dgm:pt>
    <dgm:pt modelId="{99FD300E-69D1-4CCD-BC33-57D40B791BF1}" type="parTrans" cxnId="{7F170ACB-92DC-42C5-8931-58343F2836E5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7E500BFE-6F2B-47FD-AAA9-8177C0B1AF8E}" type="sibTrans" cxnId="{7F170ACB-92DC-42C5-8931-58343F2836E5}">
      <dgm:prSet/>
      <dgm:spPr/>
      <dgm:t>
        <a:bodyPr/>
        <a:lstStyle/>
        <a:p>
          <a:pPr rtl="1"/>
          <a:endParaRPr lang="fa-IR" sz="1600"/>
        </a:p>
      </dgm:t>
    </dgm:pt>
    <dgm:pt modelId="{05EE69A2-1B64-42B1-A998-EE8F9FFCBB48}">
      <dgm:prSet custT="1"/>
      <dgm:spPr>
        <a:solidFill>
          <a:schemeClr val="tx1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1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توصيفي</a:t>
          </a:r>
          <a:endParaRPr lang="fa-IR" sz="105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cs typeface="B Zar" pitchFamily="2" charset="-78"/>
          </a:endParaRPr>
        </a:p>
      </dgm:t>
    </dgm:pt>
    <dgm:pt modelId="{06C838A9-7C09-4C0E-B51D-99918E21E6FF}" type="parTrans" cxnId="{EAF3BC23-3053-4593-8ED9-D3D1DF259619}">
      <dgm:prSet custT="1"/>
      <dgm:spPr>
        <a:solidFill>
          <a:srgbClr val="FFFF0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131F8770-A91C-4521-A971-4683B72CD863}" type="sibTrans" cxnId="{EAF3BC23-3053-4593-8ED9-D3D1DF259619}">
      <dgm:prSet/>
      <dgm:spPr/>
      <dgm:t>
        <a:bodyPr/>
        <a:lstStyle/>
        <a:p>
          <a:pPr rtl="1"/>
          <a:endParaRPr lang="fa-IR" sz="1600"/>
        </a:p>
      </dgm:t>
    </dgm:pt>
    <dgm:pt modelId="{9ED054AA-9D9A-439E-80B0-1FEB321BAA9A}">
      <dgm:prSet custT="1"/>
      <dgm:spPr>
        <a:solidFill>
          <a:schemeClr val="tx1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1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تحليلي</a:t>
          </a:r>
          <a:endParaRPr lang="fa-IR" sz="1050" b="1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/>
            </a:solidFill>
            <a:effectLst/>
            <a:cs typeface="B Zar" pitchFamily="2" charset="-78"/>
          </a:endParaRPr>
        </a:p>
      </dgm:t>
    </dgm:pt>
    <dgm:pt modelId="{463FAE9F-705F-4B5F-BEF0-A57BA044F28E}" type="parTrans" cxnId="{035A0F6D-A07B-49CE-9A14-36573DB9820D}">
      <dgm:prSet custT="1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DB254399-5A39-4EB4-9816-B54635516EE3}" type="sibTrans" cxnId="{035A0F6D-A07B-49CE-9A14-36573DB9820D}">
      <dgm:prSet/>
      <dgm:spPr/>
      <dgm:t>
        <a:bodyPr/>
        <a:lstStyle/>
        <a:p>
          <a:pPr rtl="1"/>
          <a:endParaRPr lang="fa-IR" sz="1600"/>
        </a:p>
      </dgm:t>
    </dgm:pt>
    <dgm:pt modelId="{3A277A02-2F42-4504-8972-F92C7D2572E7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050" b="1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بدون تصادفي كردن</a:t>
          </a:r>
          <a:endParaRPr lang="fa-IR" sz="1050" b="1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gm:t>
    </dgm:pt>
    <dgm:pt modelId="{A4D57F41-3BD3-43C8-8C18-FD059D056DEA}" type="parTrans" cxnId="{41610A78-5966-4BDF-9C64-131ADA593D2D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1600">
            <a:cs typeface="B Zar" pitchFamily="2" charset="-78"/>
          </a:endParaRPr>
        </a:p>
      </dgm:t>
    </dgm:pt>
    <dgm:pt modelId="{71C74269-C242-45E4-B9D0-E81DF69B8A20}" type="sibTrans" cxnId="{41610A78-5966-4BDF-9C64-131ADA593D2D}">
      <dgm:prSet/>
      <dgm:spPr/>
      <dgm:t>
        <a:bodyPr/>
        <a:lstStyle/>
        <a:p>
          <a:pPr rtl="1"/>
          <a:endParaRPr lang="fa-IR" sz="1600"/>
        </a:p>
      </dgm:t>
    </dgm:pt>
    <dgm:pt modelId="{8402236D-A4D3-4196-8F82-B0410B979ABE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100" dirty="0" smtClean="0">
              <a:cs typeface="B Zar" pitchFamily="2" charset="-78"/>
            </a:rPr>
            <a:t>آينده نگر</a:t>
          </a:r>
          <a:endParaRPr lang="fa-IR" sz="1100" dirty="0">
            <a:cs typeface="B Zar" pitchFamily="2" charset="-78"/>
          </a:endParaRPr>
        </a:p>
      </dgm:t>
    </dgm:pt>
    <dgm:pt modelId="{A6457C68-EF9F-4859-ACFF-F8564883AC85}" type="parTrans" cxnId="{18742F21-3586-4F2C-AE69-19DADE231F20}">
      <dgm:prSet/>
      <dgm:spPr/>
      <dgm:t>
        <a:bodyPr/>
        <a:lstStyle/>
        <a:p>
          <a:pPr rtl="1"/>
          <a:endParaRPr lang="fa-IR" sz="1600">
            <a:cs typeface="B Zar" pitchFamily="2" charset="-78"/>
          </a:endParaRPr>
        </a:p>
      </dgm:t>
    </dgm:pt>
    <dgm:pt modelId="{0CED9847-FB7E-48BB-B208-DC73F4B26FF0}" type="sibTrans" cxnId="{18742F21-3586-4F2C-AE69-19DADE231F20}">
      <dgm:prSet/>
      <dgm:spPr/>
      <dgm:t>
        <a:bodyPr/>
        <a:lstStyle/>
        <a:p>
          <a:pPr rtl="1"/>
          <a:endParaRPr lang="fa-IR" sz="1600"/>
        </a:p>
      </dgm:t>
    </dgm:pt>
    <dgm:pt modelId="{03109F20-C196-4896-9BDD-BF338D3C7754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100" dirty="0" smtClean="0">
              <a:cs typeface="B Zar" pitchFamily="2" charset="-78"/>
            </a:rPr>
            <a:t>گذشته نگر</a:t>
          </a:r>
          <a:endParaRPr lang="fa-IR" sz="1100" dirty="0">
            <a:cs typeface="B Zar" pitchFamily="2" charset="-78"/>
          </a:endParaRPr>
        </a:p>
      </dgm:t>
    </dgm:pt>
    <dgm:pt modelId="{EA92DB95-8F6E-4C73-B35D-D5EEEBD6CC16}" type="parTrans" cxnId="{05F3F263-809F-402C-ACF6-6ACC35B191B1}">
      <dgm:prSet/>
      <dgm:spPr/>
      <dgm:t>
        <a:bodyPr/>
        <a:lstStyle/>
        <a:p>
          <a:pPr rtl="1"/>
          <a:endParaRPr lang="fa-IR" sz="1600">
            <a:cs typeface="B Zar" pitchFamily="2" charset="-78"/>
          </a:endParaRPr>
        </a:p>
      </dgm:t>
    </dgm:pt>
    <dgm:pt modelId="{D6759BD9-04BD-44FB-9D89-F185CACB48DB}" type="sibTrans" cxnId="{05F3F263-809F-402C-ACF6-6ACC35B191B1}">
      <dgm:prSet/>
      <dgm:spPr/>
      <dgm:t>
        <a:bodyPr/>
        <a:lstStyle/>
        <a:p>
          <a:pPr rtl="1"/>
          <a:endParaRPr lang="fa-IR" sz="1600"/>
        </a:p>
      </dgm:t>
    </dgm:pt>
    <dgm:pt modelId="{62BEA0F1-9FAF-499E-84EE-8BDF8837F45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100" dirty="0" smtClean="0">
              <a:cs typeface="B Zar" pitchFamily="2" charset="-78"/>
            </a:rPr>
            <a:t>گذشته نگر</a:t>
          </a:r>
          <a:endParaRPr lang="fa-IR" sz="1100" dirty="0">
            <a:cs typeface="B Zar" pitchFamily="2" charset="-78"/>
          </a:endParaRPr>
        </a:p>
      </dgm:t>
    </dgm:pt>
    <dgm:pt modelId="{A07D11F7-92ED-42E4-8C7D-136536237FA9}" type="parTrans" cxnId="{3BA4A6A9-131A-48EC-850D-3818D40F8EBC}">
      <dgm:prSet/>
      <dgm:spPr/>
      <dgm:t>
        <a:bodyPr/>
        <a:lstStyle/>
        <a:p>
          <a:pPr rtl="1"/>
          <a:endParaRPr lang="fa-IR" sz="1600">
            <a:cs typeface="B Zar" pitchFamily="2" charset="-78"/>
          </a:endParaRPr>
        </a:p>
      </dgm:t>
    </dgm:pt>
    <dgm:pt modelId="{088EDC1D-6ADC-4937-B700-AE646B801FE8}" type="sibTrans" cxnId="{3BA4A6A9-131A-48EC-850D-3818D40F8EBC}">
      <dgm:prSet/>
      <dgm:spPr/>
      <dgm:t>
        <a:bodyPr/>
        <a:lstStyle/>
        <a:p>
          <a:pPr rtl="1"/>
          <a:endParaRPr lang="fa-IR" sz="1600"/>
        </a:p>
      </dgm:t>
    </dgm:pt>
    <dgm:pt modelId="{20030E91-BDC4-4213-ACB1-824E5D75A330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100" dirty="0" smtClean="0">
              <a:cs typeface="B Zar" pitchFamily="2" charset="-78"/>
            </a:rPr>
            <a:t>آينده نگر</a:t>
          </a:r>
          <a:endParaRPr lang="fa-IR" sz="1100" dirty="0">
            <a:cs typeface="B Zar" pitchFamily="2" charset="-78"/>
          </a:endParaRPr>
        </a:p>
      </dgm:t>
    </dgm:pt>
    <dgm:pt modelId="{AA608AF1-C84A-48F1-AF44-E4FB8427E9E9}" type="parTrans" cxnId="{EAAF3208-3593-4D5C-8418-DB0690E158DC}">
      <dgm:prSet/>
      <dgm:spPr/>
      <dgm:t>
        <a:bodyPr/>
        <a:lstStyle/>
        <a:p>
          <a:pPr rtl="1"/>
          <a:endParaRPr lang="fa-IR" sz="1600">
            <a:cs typeface="B Zar" pitchFamily="2" charset="-78"/>
          </a:endParaRPr>
        </a:p>
      </dgm:t>
    </dgm:pt>
    <dgm:pt modelId="{77E8A653-B367-4136-BFE1-9CFCA2A6D0F8}" type="sibTrans" cxnId="{EAAF3208-3593-4D5C-8418-DB0690E158DC}">
      <dgm:prSet/>
      <dgm:spPr/>
      <dgm:t>
        <a:bodyPr/>
        <a:lstStyle/>
        <a:p>
          <a:pPr rtl="1"/>
          <a:endParaRPr lang="fa-IR" sz="1600"/>
        </a:p>
      </dgm:t>
    </dgm:pt>
    <dgm:pt modelId="{6B17CD10-6716-441C-92A5-7E09A97C12A2}" type="pres">
      <dgm:prSet presAssocID="{730DDFFC-7C56-43CA-B35D-80B6F403A1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A2AFE88A-1171-41E9-90DF-023C898E717F}" type="pres">
      <dgm:prSet presAssocID="{DC4C9B77-A863-4C28-89A1-4D1087B3B9BC}" presName="hierRoot1" presStyleCnt="0">
        <dgm:presLayoutVars>
          <dgm:hierBranch val="init"/>
        </dgm:presLayoutVars>
      </dgm:prSet>
      <dgm:spPr/>
    </dgm:pt>
    <dgm:pt modelId="{3C0B80EB-69B0-4B14-A554-DF0E4377127C}" type="pres">
      <dgm:prSet presAssocID="{DC4C9B77-A863-4C28-89A1-4D1087B3B9BC}" presName="rootComposite1" presStyleCnt="0"/>
      <dgm:spPr/>
    </dgm:pt>
    <dgm:pt modelId="{5E690DA9-3CCF-4388-BDA4-70DD711B5275}" type="pres">
      <dgm:prSet presAssocID="{DC4C9B77-A863-4C28-89A1-4D1087B3B9BC}" presName="rootText1" presStyleLbl="node0" presStyleIdx="0" presStyleCnt="1" custScaleX="488086" custScaleY="1543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F6D5985-EE3F-49A9-BA5D-AD26BF84B910}" type="pres">
      <dgm:prSet presAssocID="{DC4C9B77-A863-4C28-89A1-4D1087B3B9BC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5C1BCA74-4356-4D07-96E1-7DC792EB6620}" type="pres">
      <dgm:prSet presAssocID="{DC4C9B77-A863-4C28-89A1-4D1087B3B9BC}" presName="hierChild2" presStyleCnt="0"/>
      <dgm:spPr/>
    </dgm:pt>
    <dgm:pt modelId="{6098E377-F17F-47E1-9D15-196347FDB24E}" type="pres">
      <dgm:prSet presAssocID="{1472C092-D1AF-4B43-AD01-87191AB14F2E}" presName="Name37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07B18C9E-9036-4014-9AD8-D89A8DE46A13}" type="pres">
      <dgm:prSet presAssocID="{467E6CB5-FE8B-4691-B6CA-C354945C108C}" presName="hierRoot2" presStyleCnt="0">
        <dgm:presLayoutVars>
          <dgm:hierBranch val="init"/>
        </dgm:presLayoutVars>
      </dgm:prSet>
      <dgm:spPr/>
    </dgm:pt>
    <dgm:pt modelId="{4273D57E-9A21-4AD7-AA37-8283CA927E73}" type="pres">
      <dgm:prSet presAssocID="{467E6CB5-FE8B-4691-B6CA-C354945C108C}" presName="rootComposite" presStyleCnt="0"/>
      <dgm:spPr/>
    </dgm:pt>
    <dgm:pt modelId="{1463B754-9B42-4E0E-A850-9F26F746A9F1}" type="pres">
      <dgm:prSet presAssocID="{467E6CB5-FE8B-4691-B6CA-C354945C108C}" presName="rootText" presStyleLbl="node2" presStyleIdx="0" presStyleCnt="2" custScaleX="1315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960057B-8807-4AD0-ABF7-FD83F81597AA}" type="pres">
      <dgm:prSet presAssocID="{467E6CB5-FE8B-4691-B6CA-C354945C108C}" presName="rootConnector" presStyleLbl="node2" presStyleIdx="0" presStyleCnt="2"/>
      <dgm:spPr/>
      <dgm:t>
        <a:bodyPr/>
        <a:lstStyle/>
        <a:p>
          <a:pPr rtl="1"/>
          <a:endParaRPr lang="fa-IR"/>
        </a:p>
      </dgm:t>
    </dgm:pt>
    <dgm:pt modelId="{91427010-769F-4797-B730-3AF7B139A9AD}" type="pres">
      <dgm:prSet presAssocID="{467E6CB5-FE8B-4691-B6CA-C354945C108C}" presName="hierChild4" presStyleCnt="0"/>
      <dgm:spPr/>
    </dgm:pt>
    <dgm:pt modelId="{9BF188BB-1FB3-4AC6-A299-4E7787C6ADAF}" type="pres">
      <dgm:prSet presAssocID="{FF5F3954-B4EC-4569-A8DC-1010CA862677}" presName="Name37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85A19AC3-6723-41E3-BAF4-36ED5CF8A22F}" type="pres">
      <dgm:prSet presAssocID="{5177DCEE-07C7-4E0F-A356-D5AD2BF2773C}" presName="hierRoot2" presStyleCnt="0">
        <dgm:presLayoutVars>
          <dgm:hierBranch val="init"/>
        </dgm:presLayoutVars>
      </dgm:prSet>
      <dgm:spPr/>
    </dgm:pt>
    <dgm:pt modelId="{15785BAB-1A55-45DD-8485-A703EE276DB5}" type="pres">
      <dgm:prSet presAssocID="{5177DCEE-07C7-4E0F-A356-D5AD2BF2773C}" presName="rootComposite" presStyleCnt="0"/>
      <dgm:spPr/>
    </dgm:pt>
    <dgm:pt modelId="{9FE415B1-2239-4DB7-8ADB-042957FDD632}" type="pres">
      <dgm:prSet presAssocID="{5177DCEE-07C7-4E0F-A356-D5AD2BF2773C}" presName="rootText" presStyleLbl="node3" presStyleIdx="0" presStyleCnt="2" custScaleX="238383" custLinFactNeighborY="-275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38799CE-C620-4018-B948-2B6DF43AFA27}" type="pres">
      <dgm:prSet presAssocID="{5177DCEE-07C7-4E0F-A356-D5AD2BF2773C}" presName="rootConnector" presStyleLbl="node3" presStyleIdx="0" presStyleCnt="2"/>
      <dgm:spPr/>
      <dgm:t>
        <a:bodyPr/>
        <a:lstStyle/>
        <a:p>
          <a:pPr rtl="1"/>
          <a:endParaRPr lang="fa-IR"/>
        </a:p>
      </dgm:t>
    </dgm:pt>
    <dgm:pt modelId="{E9946599-3749-434E-8932-3A437A05158A}" type="pres">
      <dgm:prSet presAssocID="{5177DCEE-07C7-4E0F-A356-D5AD2BF2773C}" presName="hierChild4" presStyleCnt="0"/>
      <dgm:spPr/>
    </dgm:pt>
    <dgm:pt modelId="{B5CE4120-F577-497A-B231-158A7A7BBD08}" type="pres">
      <dgm:prSet presAssocID="{F20B9EE7-85C3-42B3-A862-F822875ED07C}" presName="Name37" presStyleLbl="parChTrans1D4" presStyleIdx="0" presStyleCnt="21"/>
      <dgm:spPr/>
      <dgm:t>
        <a:bodyPr/>
        <a:lstStyle/>
        <a:p>
          <a:pPr rtl="1"/>
          <a:endParaRPr lang="fa-IR"/>
        </a:p>
      </dgm:t>
    </dgm:pt>
    <dgm:pt modelId="{E1CE1D08-B857-4C70-A04E-B6B8A059F815}" type="pres">
      <dgm:prSet presAssocID="{0AF0C7A3-4E85-4A44-A13D-3AF8383290FA}" presName="hierRoot2" presStyleCnt="0">
        <dgm:presLayoutVars>
          <dgm:hierBranch val="init"/>
        </dgm:presLayoutVars>
      </dgm:prSet>
      <dgm:spPr/>
    </dgm:pt>
    <dgm:pt modelId="{E6623EC1-5039-4866-BA18-9995BEDD450C}" type="pres">
      <dgm:prSet presAssocID="{0AF0C7A3-4E85-4A44-A13D-3AF8383290FA}" presName="rootComposite" presStyleCnt="0"/>
      <dgm:spPr/>
    </dgm:pt>
    <dgm:pt modelId="{5D86C67D-5EB6-4D38-9AE8-E652BDCF6CBE}" type="pres">
      <dgm:prSet presAssocID="{0AF0C7A3-4E85-4A44-A13D-3AF8383290FA}" presName="rootText" presStyleLbl="node4" presStyleIdx="0" presStyleCnt="21" custScaleX="16305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BEBE90B-E0F1-4035-8DA9-CB3E09A93727}" type="pres">
      <dgm:prSet presAssocID="{0AF0C7A3-4E85-4A44-A13D-3AF8383290FA}" presName="rootConnector" presStyleLbl="node4" presStyleIdx="0" presStyleCnt="21"/>
      <dgm:spPr/>
      <dgm:t>
        <a:bodyPr/>
        <a:lstStyle/>
        <a:p>
          <a:pPr rtl="1"/>
          <a:endParaRPr lang="fa-IR"/>
        </a:p>
      </dgm:t>
    </dgm:pt>
    <dgm:pt modelId="{46B990D9-B9BF-45DA-9153-EA83E2486290}" type="pres">
      <dgm:prSet presAssocID="{0AF0C7A3-4E85-4A44-A13D-3AF8383290FA}" presName="hierChild4" presStyleCnt="0"/>
      <dgm:spPr/>
    </dgm:pt>
    <dgm:pt modelId="{11755896-660F-4EAD-8E88-25525B2153B9}" type="pres">
      <dgm:prSet presAssocID="{A8382A5B-439C-4DAA-99C1-28B60898DCEF}" presName="Name37" presStyleLbl="parChTrans1D4" presStyleIdx="1" presStyleCnt="21"/>
      <dgm:spPr/>
      <dgm:t>
        <a:bodyPr/>
        <a:lstStyle/>
        <a:p>
          <a:pPr rtl="1"/>
          <a:endParaRPr lang="fa-IR"/>
        </a:p>
      </dgm:t>
    </dgm:pt>
    <dgm:pt modelId="{F9C63C7B-26F1-41AF-8528-A3D640251A3B}" type="pres">
      <dgm:prSet presAssocID="{F4D77973-2FFA-4DD4-856D-0DE7FF8B4816}" presName="hierRoot2" presStyleCnt="0">
        <dgm:presLayoutVars>
          <dgm:hierBranch val="init"/>
        </dgm:presLayoutVars>
      </dgm:prSet>
      <dgm:spPr/>
    </dgm:pt>
    <dgm:pt modelId="{BBC5CA01-00D0-4D48-9721-FB8AFC0C313C}" type="pres">
      <dgm:prSet presAssocID="{F4D77973-2FFA-4DD4-856D-0DE7FF8B4816}" presName="rootComposite" presStyleCnt="0"/>
      <dgm:spPr/>
    </dgm:pt>
    <dgm:pt modelId="{68C33B33-985C-4D29-828A-D2C66CB545EA}" type="pres">
      <dgm:prSet presAssocID="{F4D77973-2FFA-4DD4-856D-0DE7FF8B4816}" presName="rootText" presStyleLbl="node4" presStyleIdx="1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2085E04-B580-4554-81E4-345AF0783964}" type="pres">
      <dgm:prSet presAssocID="{F4D77973-2FFA-4DD4-856D-0DE7FF8B4816}" presName="rootConnector" presStyleLbl="node4" presStyleIdx="1" presStyleCnt="21"/>
      <dgm:spPr/>
      <dgm:t>
        <a:bodyPr/>
        <a:lstStyle/>
        <a:p>
          <a:pPr rtl="1"/>
          <a:endParaRPr lang="fa-IR"/>
        </a:p>
      </dgm:t>
    </dgm:pt>
    <dgm:pt modelId="{B003BEA0-F975-44A4-8E84-4E4ECB33E2D1}" type="pres">
      <dgm:prSet presAssocID="{F4D77973-2FFA-4DD4-856D-0DE7FF8B4816}" presName="hierChild4" presStyleCnt="0"/>
      <dgm:spPr/>
    </dgm:pt>
    <dgm:pt modelId="{FD7ECBB7-AEC7-43FE-B5C2-F92162DBF9B8}" type="pres">
      <dgm:prSet presAssocID="{3A0A7336-3C80-4591-B07F-47B5C4F51635}" presName="Name37" presStyleLbl="parChTrans1D4" presStyleIdx="2" presStyleCnt="21"/>
      <dgm:spPr/>
      <dgm:t>
        <a:bodyPr/>
        <a:lstStyle/>
        <a:p>
          <a:pPr rtl="1"/>
          <a:endParaRPr lang="fa-IR"/>
        </a:p>
      </dgm:t>
    </dgm:pt>
    <dgm:pt modelId="{79848051-2235-445C-8AA1-63F5A39EB6D2}" type="pres">
      <dgm:prSet presAssocID="{031A2FCD-A35B-4945-A5D6-98DF22DE8E65}" presName="hierRoot2" presStyleCnt="0">
        <dgm:presLayoutVars>
          <dgm:hierBranch val="init"/>
        </dgm:presLayoutVars>
      </dgm:prSet>
      <dgm:spPr/>
    </dgm:pt>
    <dgm:pt modelId="{D6A4C7A6-608C-4FE5-AFCC-D496C1A2ABE3}" type="pres">
      <dgm:prSet presAssocID="{031A2FCD-A35B-4945-A5D6-98DF22DE8E65}" presName="rootComposite" presStyleCnt="0"/>
      <dgm:spPr/>
    </dgm:pt>
    <dgm:pt modelId="{3F24E2E9-2C30-4AFC-9075-623A78AB5BF2}" type="pres">
      <dgm:prSet presAssocID="{031A2FCD-A35B-4945-A5D6-98DF22DE8E65}" presName="rootText" presStyleLbl="node4" presStyleIdx="2" presStyleCnt="21" custScaleX="1287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C6EC41D-04B7-4B0D-A484-057C44BE1DAF}" type="pres">
      <dgm:prSet presAssocID="{031A2FCD-A35B-4945-A5D6-98DF22DE8E65}" presName="rootConnector" presStyleLbl="node4" presStyleIdx="2" presStyleCnt="21"/>
      <dgm:spPr/>
      <dgm:t>
        <a:bodyPr/>
        <a:lstStyle/>
        <a:p>
          <a:pPr rtl="1"/>
          <a:endParaRPr lang="fa-IR"/>
        </a:p>
      </dgm:t>
    </dgm:pt>
    <dgm:pt modelId="{5C049CA4-2632-427E-905D-18F9D396CCF3}" type="pres">
      <dgm:prSet presAssocID="{031A2FCD-A35B-4945-A5D6-98DF22DE8E65}" presName="hierChild4" presStyleCnt="0"/>
      <dgm:spPr/>
    </dgm:pt>
    <dgm:pt modelId="{EE5E9563-287B-46E1-9D69-DAC04BA83C48}" type="pres">
      <dgm:prSet presAssocID="{031A2FCD-A35B-4945-A5D6-98DF22DE8E65}" presName="hierChild5" presStyleCnt="0"/>
      <dgm:spPr/>
    </dgm:pt>
    <dgm:pt modelId="{9407C331-17F0-40DE-A88D-8949F2BA9BC2}" type="pres">
      <dgm:prSet presAssocID="{E367FCC3-4124-487B-AF14-99DFA7BD5F73}" presName="Name37" presStyleLbl="parChTrans1D4" presStyleIdx="3" presStyleCnt="21"/>
      <dgm:spPr/>
      <dgm:t>
        <a:bodyPr/>
        <a:lstStyle/>
        <a:p>
          <a:pPr rtl="1"/>
          <a:endParaRPr lang="fa-IR"/>
        </a:p>
      </dgm:t>
    </dgm:pt>
    <dgm:pt modelId="{EABA80F3-C3D4-4D67-B9BF-3C267DE3A90E}" type="pres">
      <dgm:prSet presAssocID="{7332C810-AEE4-416E-9D97-1C5C05DF4BCD}" presName="hierRoot2" presStyleCnt="0">
        <dgm:presLayoutVars>
          <dgm:hierBranch val="init"/>
        </dgm:presLayoutVars>
      </dgm:prSet>
      <dgm:spPr/>
    </dgm:pt>
    <dgm:pt modelId="{2D81F88F-B506-4FDC-973C-D246F840EC4F}" type="pres">
      <dgm:prSet presAssocID="{7332C810-AEE4-416E-9D97-1C5C05DF4BCD}" presName="rootComposite" presStyleCnt="0"/>
      <dgm:spPr/>
    </dgm:pt>
    <dgm:pt modelId="{BF7BF25B-F214-46C3-9362-0D00F5DEB50E}" type="pres">
      <dgm:prSet presAssocID="{7332C810-AEE4-416E-9D97-1C5C05DF4BCD}" presName="rootText" presStyleLbl="node4" presStyleIdx="3" presStyleCnt="21" custScaleX="12034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662D1A8-AE6F-41D0-A38C-55CD4E5E8B42}" type="pres">
      <dgm:prSet presAssocID="{7332C810-AEE4-416E-9D97-1C5C05DF4BCD}" presName="rootConnector" presStyleLbl="node4" presStyleIdx="3" presStyleCnt="21"/>
      <dgm:spPr/>
      <dgm:t>
        <a:bodyPr/>
        <a:lstStyle/>
        <a:p>
          <a:pPr rtl="1"/>
          <a:endParaRPr lang="fa-IR"/>
        </a:p>
      </dgm:t>
    </dgm:pt>
    <dgm:pt modelId="{ABF7BCAD-24D3-4E28-B0C0-54491EB3BD2F}" type="pres">
      <dgm:prSet presAssocID="{7332C810-AEE4-416E-9D97-1C5C05DF4BCD}" presName="hierChild4" presStyleCnt="0"/>
      <dgm:spPr/>
    </dgm:pt>
    <dgm:pt modelId="{8C7ABE5E-02FA-4C5A-A987-012EFBF91E01}" type="pres">
      <dgm:prSet presAssocID="{7332C810-AEE4-416E-9D97-1C5C05DF4BCD}" presName="hierChild5" presStyleCnt="0"/>
      <dgm:spPr/>
    </dgm:pt>
    <dgm:pt modelId="{07BE1127-A247-4587-AA7B-068B48DA6F48}" type="pres">
      <dgm:prSet presAssocID="{F4D77973-2FFA-4DD4-856D-0DE7FF8B4816}" presName="hierChild5" presStyleCnt="0"/>
      <dgm:spPr/>
    </dgm:pt>
    <dgm:pt modelId="{47035BAC-1D3B-4CED-A7B9-8139595C5A64}" type="pres">
      <dgm:prSet presAssocID="{93FBAAD7-3301-4D3D-BBDE-235BA13D994A}" presName="Name37" presStyleLbl="parChTrans1D4" presStyleIdx="4" presStyleCnt="21"/>
      <dgm:spPr/>
      <dgm:t>
        <a:bodyPr/>
        <a:lstStyle/>
        <a:p>
          <a:pPr rtl="1"/>
          <a:endParaRPr lang="fa-IR"/>
        </a:p>
      </dgm:t>
    </dgm:pt>
    <dgm:pt modelId="{864EE423-C096-4184-83EF-87E350A78AAA}" type="pres">
      <dgm:prSet presAssocID="{46DC7BB7-2686-464F-A608-9A65CAD67552}" presName="hierRoot2" presStyleCnt="0">
        <dgm:presLayoutVars>
          <dgm:hierBranch val="init"/>
        </dgm:presLayoutVars>
      </dgm:prSet>
      <dgm:spPr/>
    </dgm:pt>
    <dgm:pt modelId="{CDEBC57A-7BE9-4610-BB9C-AAC77F550BFD}" type="pres">
      <dgm:prSet presAssocID="{46DC7BB7-2686-464F-A608-9A65CAD67552}" presName="rootComposite" presStyleCnt="0"/>
      <dgm:spPr/>
    </dgm:pt>
    <dgm:pt modelId="{DC2B4FDB-3849-4788-B04D-D4FD96F56C77}" type="pres">
      <dgm:prSet presAssocID="{46DC7BB7-2686-464F-A608-9A65CAD67552}" presName="rootText" presStyleLbl="node4" presStyleIdx="4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DE0F6FF-7A46-4565-8DCC-60B6FAED7E69}" type="pres">
      <dgm:prSet presAssocID="{46DC7BB7-2686-464F-A608-9A65CAD67552}" presName="rootConnector" presStyleLbl="node4" presStyleIdx="4" presStyleCnt="21"/>
      <dgm:spPr/>
      <dgm:t>
        <a:bodyPr/>
        <a:lstStyle/>
        <a:p>
          <a:pPr rtl="1"/>
          <a:endParaRPr lang="fa-IR"/>
        </a:p>
      </dgm:t>
    </dgm:pt>
    <dgm:pt modelId="{D81C8681-07B3-4127-86C6-E134910B26CF}" type="pres">
      <dgm:prSet presAssocID="{46DC7BB7-2686-464F-A608-9A65CAD67552}" presName="hierChild4" presStyleCnt="0"/>
      <dgm:spPr/>
    </dgm:pt>
    <dgm:pt modelId="{D76049D8-F073-433E-B89C-7302EA05EC00}" type="pres">
      <dgm:prSet presAssocID="{1EB8A694-7B39-49EA-BE4C-74FA956B376E}" presName="Name37" presStyleLbl="parChTrans1D4" presStyleIdx="5" presStyleCnt="21"/>
      <dgm:spPr/>
      <dgm:t>
        <a:bodyPr/>
        <a:lstStyle/>
        <a:p>
          <a:pPr rtl="1"/>
          <a:endParaRPr lang="fa-IR"/>
        </a:p>
      </dgm:t>
    </dgm:pt>
    <dgm:pt modelId="{35B48B91-EB4D-4BFF-8ECE-F6C78771CE63}" type="pres">
      <dgm:prSet presAssocID="{A06E8EF6-EC1B-4A14-B3E1-6BFF2B47B0E3}" presName="hierRoot2" presStyleCnt="0">
        <dgm:presLayoutVars>
          <dgm:hierBranch val="init"/>
        </dgm:presLayoutVars>
      </dgm:prSet>
      <dgm:spPr/>
    </dgm:pt>
    <dgm:pt modelId="{D99DFAEC-6C39-436D-BB0A-E90AE9BEECD7}" type="pres">
      <dgm:prSet presAssocID="{A06E8EF6-EC1B-4A14-B3E1-6BFF2B47B0E3}" presName="rootComposite" presStyleCnt="0"/>
      <dgm:spPr/>
    </dgm:pt>
    <dgm:pt modelId="{0D357CA4-99AA-4C08-A924-3A94C950A523}" type="pres">
      <dgm:prSet presAssocID="{A06E8EF6-EC1B-4A14-B3E1-6BFF2B47B0E3}" presName="rootText" presStyleLbl="node4" presStyleIdx="5" presStyleCnt="21" custScaleX="260548" custScaleY="27750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99BF301-F8BC-449C-B5AC-643A44C6535D}" type="pres">
      <dgm:prSet presAssocID="{A06E8EF6-EC1B-4A14-B3E1-6BFF2B47B0E3}" presName="rootConnector" presStyleLbl="node4" presStyleIdx="5" presStyleCnt="21"/>
      <dgm:spPr/>
      <dgm:t>
        <a:bodyPr/>
        <a:lstStyle/>
        <a:p>
          <a:pPr rtl="1"/>
          <a:endParaRPr lang="fa-IR"/>
        </a:p>
      </dgm:t>
    </dgm:pt>
    <dgm:pt modelId="{D4BBEF41-901B-4171-8447-449092A5F53E}" type="pres">
      <dgm:prSet presAssocID="{A06E8EF6-EC1B-4A14-B3E1-6BFF2B47B0E3}" presName="hierChild4" presStyleCnt="0"/>
      <dgm:spPr/>
    </dgm:pt>
    <dgm:pt modelId="{2CF5801D-81B4-4FE9-BC04-DA87A23DC2A5}" type="pres">
      <dgm:prSet presAssocID="{A06E8EF6-EC1B-4A14-B3E1-6BFF2B47B0E3}" presName="hierChild5" presStyleCnt="0"/>
      <dgm:spPr/>
    </dgm:pt>
    <dgm:pt modelId="{2BEAE899-82B5-40F5-83EC-B18BC1B496FF}" type="pres">
      <dgm:prSet presAssocID="{3C64A75A-07A9-4435-9573-3EB4ED727BA5}" presName="Name37" presStyleLbl="parChTrans1D4" presStyleIdx="6" presStyleCnt="21"/>
      <dgm:spPr/>
      <dgm:t>
        <a:bodyPr/>
        <a:lstStyle/>
        <a:p>
          <a:pPr rtl="1"/>
          <a:endParaRPr lang="fa-IR"/>
        </a:p>
      </dgm:t>
    </dgm:pt>
    <dgm:pt modelId="{916313D3-1968-4D93-A446-934E27190016}" type="pres">
      <dgm:prSet presAssocID="{3230EDAA-3A1A-4FBB-8AB2-FD1ABEDE4B5F}" presName="hierRoot2" presStyleCnt="0">
        <dgm:presLayoutVars>
          <dgm:hierBranch val="init"/>
        </dgm:presLayoutVars>
      </dgm:prSet>
      <dgm:spPr/>
    </dgm:pt>
    <dgm:pt modelId="{BE79DBBA-AE69-4F13-B2EC-05FF8A318D8B}" type="pres">
      <dgm:prSet presAssocID="{3230EDAA-3A1A-4FBB-8AB2-FD1ABEDE4B5F}" presName="rootComposite" presStyleCnt="0"/>
      <dgm:spPr/>
    </dgm:pt>
    <dgm:pt modelId="{E4D215AC-E91D-4EA9-A861-68372170992D}" type="pres">
      <dgm:prSet presAssocID="{3230EDAA-3A1A-4FBB-8AB2-FD1ABEDE4B5F}" presName="rootText" presStyleLbl="node4" presStyleIdx="6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CF6C796-F68B-4F9E-B0FB-2B0DA5D32DE4}" type="pres">
      <dgm:prSet presAssocID="{3230EDAA-3A1A-4FBB-8AB2-FD1ABEDE4B5F}" presName="rootConnector" presStyleLbl="node4" presStyleIdx="6" presStyleCnt="21"/>
      <dgm:spPr/>
      <dgm:t>
        <a:bodyPr/>
        <a:lstStyle/>
        <a:p>
          <a:pPr rtl="1"/>
          <a:endParaRPr lang="fa-IR"/>
        </a:p>
      </dgm:t>
    </dgm:pt>
    <dgm:pt modelId="{740ECCA3-7FF6-4FB6-A8C4-FAAE9D5ADDB3}" type="pres">
      <dgm:prSet presAssocID="{3230EDAA-3A1A-4FBB-8AB2-FD1ABEDE4B5F}" presName="hierChild4" presStyleCnt="0"/>
      <dgm:spPr/>
    </dgm:pt>
    <dgm:pt modelId="{99F311E9-9FBE-4B8C-87B1-127AB56BED2B}" type="pres">
      <dgm:prSet presAssocID="{A07D11F7-92ED-42E4-8C7D-136536237FA9}" presName="Name37" presStyleLbl="parChTrans1D4" presStyleIdx="7" presStyleCnt="21"/>
      <dgm:spPr/>
      <dgm:t>
        <a:bodyPr/>
        <a:lstStyle/>
        <a:p>
          <a:pPr rtl="1"/>
          <a:endParaRPr lang="fa-IR"/>
        </a:p>
      </dgm:t>
    </dgm:pt>
    <dgm:pt modelId="{C05DFF82-886A-4746-BADE-75E80A80BE19}" type="pres">
      <dgm:prSet presAssocID="{62BEA0F1-9FAF-499E-84EE-8BDF8837F459}" presName="hierRoot2" presStyleCnt="0">
        <dgm:presLayoutVars>
          <dgm:hierBranch val="init"/>
        </dgm:presLayoutVars>
      </dgm:prSet>
      <dgm:spPr/>
    </dgm:pt>
    <dgm:pt modelId="{3B0F15E5-607A-4249-B889-F5F0C91ADB60}" type="pres">
      <dgm:prSet presAssocID="{62BEA0F1-9FAF-499E-84EE-8BDF8837F459}" presName="rootComposite" presStyleCnt="0"/>
      <dgm:spPr/>
    </dgm:pt>
    <dgm:pt modelId="{3D7995A1-0BCB-4A8A-9ED3-EE088CEAA1B0}" type="pres">
      <dgm:prSet presAssocID="{62BEA0F1-9FAF-499E-84EE-8BDF8837F459}" presName="rootText" presStyleLbl="node4" presStyleIdx="7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B255218-1351-403C-A74B-A7CF8E0BE9B4}" type="pres">
      <dgm:prSet presAssocID="{62BEA0F1-9FAF-499E-84EE-8BDF8837F459}" presName="rootConnector" presStyleLbl="node4" presStyleIdx="7" presStyleCnt="21"/>
      <dgm:spPr/>
      <dgm:t>
        <a:bodyPr/>
        <a:lstStyle/>
        <a:p>
          <a:pPr rtl="1"/>
          <a:endParaRPr lang="fa-IR"/>
        </a:p>
      </dgm:t>
    </dgm:pt>
    <dgm:pt modelId="{05CAC98C-8469-478D-9286-B0B2FBC29933}" type="pres">
      <dgm:prSet presAssocID="{62BEA0F1-9FAF-499E-84EE-8BDF8837F459}" presName="hierChild4" presStyleCnt="0"/>
      <dgm:spPr/>
    </dgm:pt>
    <dgm:pt modelId="{EBA78F6C-D1EB-464D-87BA-4478CA1999E3}" type="pres">
      <dgm:prSet presAssocID="{62BEA0F1-9FAF-499E-84EE-8BDF8837F459}" presName="hierChild5" presStyleCnt="0"/>
      <dgm:spPr/>
    </dgm:pt>
    <dgm:pt modelId="{5CA69FBE-A70F-40EE-ABF2-1CE48E810FC6}" type="pres">
      <dgm:prSet presAssocID="{AA608AF1-C84A-48F1-AF44-E4FB8427E9E9}" presName="Name37" presStyleLbl="parChTrans1D4" presStyleIdx="8" presStyleCnt="21"/>
      <dgm:spPr/>
      <dgm:t>
        <a:bodyPr/>
        <a:lstStyle/>
        <a:p>
          <a:pPr rtl="1"/>
          <a:endParaRPr lang="fa-IR"/>
        </a:p>
      </dgm:t>
    </dgm:pt>
    <dgm:pt modelId="{04624AFC-2381-4D48-8519-6441143B8EFD}" type="pres">
      <dgm:prSet presAssocID="{20030E91-BDC4-4213-ACB1-824E5D75A330}" presName="hierRoot2" presStyleCnt="0">
        <dgm:presLayoutVars>
          <dgm:hierBranch val="init"/>
        </dgm:presLayoutVars>
      </dgm:prSet>
      <dgm:spPr/>
    </dgm:pt>
    <dgm:pt modelId="{7D64DB42-2902-4ABE-A010-1DA81D8BD48E}" type="pres">
      <dgm:prSet presAssocID="{20030E91-BDC4-4213-ACB1-824E5D75A330}" presName="rootComposite" presStyleCnt="0"/>
      <dgm:spPr/>
    </dgm:pt>
    <dgm:pt modelId="{D8511CD5-FBCD-4BDE-A31C-6C85F777FEEB}" type="pres">
      <dgm:prSet presAssocID="{20030E91-BDC4-4213-ACB1-824E5D75A330}" presName="rootText" presStyleLbl="node4" presStyleIdx="8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8D584DF-9872-4F39-9139-163A3DBD2A46}" type="pres">
      <dgm:prSet presAssocID="{20030E91-BDC4-4213-ACB1-824E5D75A330}" presName="rootConnector" presStyleLbl="node4" presStyleIdx="8" presStyleCnt="21"/>
      <dgm:spPr/>
      <dgm:t>
        <a:bodyPr/>
        <a:lstStyle/>
        <a:p>
          <a:pPr rtl="1"/>
          <a:endParaRPr lang="fa-IR"/>
        </a:p>
      </dgm:t>
    </dgm:pt>
    <dgm:pt modelId="{3D9E6901-0337-4714-8AFD-CD7B32DDF596}" type="pres">
      <dgm:prSet presAssocID="{20030E91-BDC4-4213-ACB1-824E5D75A330}" presName="hierChild4" presStyleCnt="0"/>
      <dgm:spPr/>
    </dgm:pt>
    <dgm:pt modelId="{1350D799-AC9D-4CC3-BB07-4BB90DF2E84F}" type="pres">
      <dgm:prSet presAssocID="{20030E91-BDC4-4213-ACB1-824E5D75A330}" presName="hierChild5" presStyleCnt="0"/>
      <dgm:spPr/>
    </dgm:pt>
    <dgm:pt modelId="{D97982F6-8207-476C-AFE6-D2CB392828CF}" type="pres">
      <dgm:prSet presAssocID="{3230EDAA-3A1A-4FBB-8AB2-FD1ABEDE4B5F}" presName="hierChild5" presStyleCnt="0"/>
      <dgm:spPr/>
    </dgm:pt>
    <dgm:pt modelId="{472DA764-55D0-4E37-8A3F-600107772A9F}" type="pres">
      <dgm:prSet presAssocID="{E58E9CD9-0999-444A-A2B6-402C67131AC9}" presName="Name37" presStyleLbl="parChTrans1D4" presStyleIdx="9" presStyleCnt="21"/>
      <dgm:spPr/>
      <dgm:t>
        <a:bodyPr/>
        <a:lstStyle/>
        <a:p>
          <a:pPr rtl="1"/>
          <a:endParaRPr lang="fa-IR"/>
        </a:p>
      </dgm:t>
    </dgm:pt>
    <dgm:pt modelId="{9DE7EE0C-855F-407E-81EA-DEB6237A1913}" type="pres">
      <dgm:prSet presAssocID="{C2F6B34E-8396-4E06-B18F-10EC627D0005}" presName="hierRoot2" presStyleCnt="0">
        <dgm:presLayoutVars>
          <dgm:hierBranch val="init"/>
        </dgm:presLayoutVars>
      </dgm:prSet>
      <dgm:spPr/>
    </dgm:pt>
    <dgm:pt modelId="{049DE16B-BFCA-48A9-B5A2-54677130C396}" type="pres">
      <dgm:prSet presAssocID="{C2F6B34E-8396-4E06-B18F-10EC627D0005}" presName="rootComposite" presStyleCnt="0"/>
      <dgm:spPr/>
    </dgm:pt>
    <dgm:pt modelId="{DA6F274E-CB27-42AE-9C21-5EAFECB2824A}" type="pres">
      <dgm:prSet presAssocID="{C2F6B34E-8396-4E06-B18F-10EC627D0005}" presName="rootText" presStyleLbl="node4" presStyleIdx="9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C23A98B-C23D-4EF1-B247-5A4B91779F59}" type="pres">
      <dgm:prSet presAssocID="{C2F6B34E-8396-4E06-B18F-10EC627D0005}" presName="rootConnector" presStyleLbl="node4" presStyleIdx="9" presStyleCnt="21"/>
      <dgm:spPr/>
      <dgm:t>
        <a:bodyPr/>
        <a:lstStyle/>
        <a:p>
          <a:pPr rtl="1"/>
          <a:endParaRPr lang="fa-IR"/>
        </a:p>
      </dgm:t>
    </dgm:pt>
    <dgm:pt modelId="{645F853F-6984-4FF3-9C71-FFB0BF9B0A5F}" type="pres">
      <dgm:prSet presAssocID="{C2F6B34E-8396-4E06-B18F-10EC627D0005}" presName="hierChild4" presStyleCnt="0"/>
      <dgm:spPr/>
    </dgm:pt>
    <dgm:pt modelId="{BBE1181D-7B4C-4F84-A1F4-94A214140948}" type="pres">
      <dgm:prSet presAssocID="{A6457C68-EF9F-4859-ACFF-F8564883AC85}" presName="Name37" presStyleLbl="parChTrans1D4" presStyleIdx="10" presStyleCnt="21"/>
      <dgm:spPr/>
      <dgm:t>
        <a:bodyPr/>
        <a:lstStyle/>
        <a:p>
          <a:pPr rtl="1"/>
          <a:endParaRPr lang="fa-IR"/>
        </a:p>
      </dgm:t>
    </dgm:pt>
    <dgm:pt modelId="{8A50E88C-5F44-4CF2-8300-8759509C7EC0}" type="pres">
      <dgm:prSet presAssocID="{8402236D-A4D3-4196-8F82-B0410B979ABE}" presName="hierRoot2" presStyleCnt="0">
        <dgm:presLayoutVars>
          <dgm:hierBranch val="init"/>
        </dgm:presLayoutVars>
      </dgm:prSet>
      <dgm:spPr/>
    </dgm:pt>
    <dgm:pt modelId="{A2D28ED4-ECC7-400E-88B0-F8B95F1B72C7}" type="pres">
      <dgm:prSet presAssocID="{8402236D-A4D3-4196-8F82-B0410B979ABE}" presName="rootComposite" presStyleCnt="0"/>
      <dgm:spPr/>
    </dgm:pt>
    <dgm:pt modelId="{ABC1D39E-744E-4E35-8955-90978CFBAC78}" type="pres">
      <dgm:prSet presAssocID="{8402236D-A4D3-4196-8F82-B0410B979ABE}" presName="rootText" presStyleLbl="node4" presStyleIdx="10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E943966-B19E-46F9-AC20-AE58E39320D4}" type="pres">
      <dgm:prSet presAssocID="{8402236D-A4D3-4196-8F82-B0410B979ABE}" presName="rootConnector" presStyleLbl="node4" presStyleIdx="10" presStyleCnt="21"/>
      <dgm:spPr/>
      <dgm:t>
        <a:bodyPr/>
        <a:lstStyle/>
        <a:p>
          <a:pPr rtl="1"/>
          <a:endParaRPr lang="fa-IR"/>
        </a:p>
      </dgm:t>
    </dgm:pt>
    <dgm:pt modelId="{AEF347B6-75E6-4AD2-B753-ECF32AD5A3C3}" type="pres">
      <dgm:prSet presAssocID="{8402236D-A4D3-4196-8F82-B0410B979ABE}" presName="hierChild4" presStyleCnt="0"/>
      <dgm:spPr/>
    </dgm:pt>
    <dgm:pt modelId="{493F8173-4C04-4FFC-B723-C47AA02FB0DD}" type="pres">
      <dgm:prSet presAssocID="{8402236D-A4D3-4196-8F82-B0410B979ABE}" presName="hierChild5" presStyleCnt="0"/>
      <dgm:spPr/>
    </dgm:pt>
    <dgm:pt modelId="{86193D20-31ED-4726-82D2-E614B2C41347}" type="pres">
      <dgm:prSet presAssocID="{EA92DB95-8F6E-4C73-B35D-D5EEEBD6CC16}" presName="Name37" presStyleLbl="parChTrans1D4" presStyleIdx="11" presStyleCnt="21"/>
      <dgm:spPr/>
      <dgm:t>
        <a:bodyPr/>
        <a:lstStyle/>
        <a:p>
          <a:pPr rtl="1"/>
          <a:endParaRPr lang="fa-IR"/>
        </a:p>
      </dgm:t>
    </dgm:pt>
    <dgm:pt modelId="{40468C2C-EAF2-4CD7-8DC2-BC507992BD42}" type="pres">
      <dgm:prSet presAssocID="{03109F20-C196-4896-9BDD-BF338D3C7754}" presName="hierRoot2" presStyleCnt="0">
        <dgm:presLayoutVars>
          <dgm:hierBranch val="init"/>
        </dgm:presLayoutVars>
      </dgm:prSet>
      <dgm:spPr/>
    </dgm:pt>
    <dgm:pt modelId="{9804C01D-BC2B-4DD8-B6D1-083EAF27A630}" type="pres">
      <dgm:prSet presAssocID="{03109F20-C196-4896-9BDD-BF338D3C7754}" presName="rootComposite" presStyleCnt="0"/>
      <dgm:spPr/>
    </dgm:pt>
    <dgm:pt modelId="{90819847-14EE-4426-BA12-D60603E1EE34}" type="pres">
      <dgm:prSet presAssocID="{03109F20-C196-4896-9BDD-BF338D3C7754}" presName="rootText" presStyleLbl="node4" presStyleIdx="11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78DDD89-CDDD-476A-A274-B3F408FBD71D}" type="pres">
      <dgm:prSet presAssocID="{03109F20-C196-4896-9BDD-BF338D3C7754}" presName="rootConnector" presStyleLbl="node4" presStyleIdx="11" presStyleCnt="21"/>
      <dgm:spPr/>
      <dgm:t>
        <a:bodyPr/>
        <a:lstStyle/>
        <a:p>
          <a:pPr rtl="1"/>
          <a:endParaRPr lang="fa-IR"/>
        </a:p>
      </dgm:t>
    </dgm:pt>
    <dgm:pt modelId="{1DB1933F-29BE-49BA-A988-03E63C7A13DA}" type="pres">
      <dgm:prSet presAssocID="{03109F20-C196-4896-9BDD-BF338D3C7754}" presName="hierChild4" presStyleCnt="0"/>
      <dgm:spPr/>
    </dgm:pt>
    <dgm:pt modelId="{56DFC199-EAE7-41D7-AD7B-74F63757DBEE}" type="pres">
      <dgm:prSet presAssocID="{03109F20-C196-4896-9BDD-BF338D3C7754}" presName="hierChild5" presStyleCnt="0"/>
      <dgm:spPr/>
    </dgm:pt>
    <dgm:pt modelId="{5C9F19D5-6505-4763-B169-F8A86A5359D5}" type="pres">
      <dgm:prSet presAssocID="{C2F6B34E-8396-4E06-B18F-10EC627D0005}" presName="hierChild5" presStyleCnt="0"/>
      <dgm:spPr/>
    </dgm:pt>
    <dgm:pt modelId="{6B09E402-4158-4E2A-BA71-6E87CA0CA667}" type="pres">
      <dgm:prSet presAssocID="{46DC7BB7-2686-464F-A608-9A65CAD67552}" presName="hierChild5" presStyleCnt="0"/>
      <dgm:spPr/>
    </dgm:pt>
    <dgm:pt modelId="{E9EC1783-C4F5-4F56-938D-72B9AC0B599D}" type="pres">
      <dgm:prSet presAssocID="{0AF0C7A3-4E85-4A44-A13D-3AF8383290FA}" presName="hierChild5" presStyleCnt="0"/>
      <dgm:spPr/>
    </dgm:pt>
    <dgm:pt modelId="{0BB1B91D-6EA0-48D4-92A2-A04D6CD41743}" type="pres">
      <dgm:prSet presAssocID="{6B63EE62-BF42-458B-80B0-25BCABDFE1D9}" presName="Name37" presStyleLbl="parChTrans1D4" presStyleIdx="12" presStyleCnt="21"/>
      <dgm:spPr/>
      <dgm:t>
        <a:bodyPr/>
        <a:lstStyle/>
        <a:p>
          <a:pPr rtl="1"/>
          <a:endParaRPr lang="fa-IR"/>
        </a:p>
      </dgm:t>
    </dgm:pt>
    <dgm:pt modelId="{4561FB69-529C-4675-926A-D6E0BF50EE90}" type="pres">
      <dgm:prSet presAssocID="{D32CE600-98FB-4FE1-A34C-9F9FE47D64BF}" presName="hierRoot2" presStyleCnt="0">
        <dgm:presLayoutVars>
          <dgm:hierBranch val="init"/>
        </dgm:presLayoutVars>
      </dgm:prSet>
      <dgm:spPr/>
    </dgm:pt>
    <dgm:pt modelId="{6F13F3DC-C277-43A8-AC88-9A24B5952546}" type="pres">
      <dgm:prSet presAssocID="{D32CE600-98FB-4FE1-A34C-9F9FE47D64BF}" presName="rootComposite" presStyleCnt="0"/>
      <dgm:spPr/>
    </dgm:pt>
    <dgm:pt modelId="{9D089B82-0466-4EEA-BF90-A0B8AE7BBE75}" type="pres">
      <dgm:prSet presAssocID="{D32CE600-98FB-4FE1-A34C-9F9FE47D64BF}" presName="rootText" presStyleLbl="node4" presStyleIdx="12" presStyleCnt="21" custScaleX="1637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8556BA8-1765-4E3A-9087-7C1B4769F456}" type="pres">
      <dgm:prSet presAssocID="{D32CE600-98FB-4FE1-A34C-9F9FE47D64BF}" presName="rootConnector" presStyleLbl="node4" presStyleIdx="12" presStyleCnt="21"/>
      <dgm:spPr/>
      <dgm:t>
        <a:bodyPr/>
        <a:lstStyle/>
        <a:p>
          <a:pPr rtl="1"/>
          <a:endParaRPr lang="fa-IR"/>
        </a:p>
      </dgm:t>
    </dgm:pt>
    <dgm:pt modelId="{66CA95D4-CBF4-4B18-ACFA-7E35F289A46B}" type="pres">
      <dgm:prSet presAssocID="{D32CE600-98FB-4FE1-A34C-9F9FE47D64BF}" presName="hierChild4" presStyleCnt="0"/>
      <dgm:spPr/>
    </dgm:pt>
    <dgm:pt modelId="{BBE7173C-229D-4729-9123-9188836DCF23}" type="pres">
      <dgm:prSet presAssocID="{E1DBC48B-510E-4967-A3B8-68A30DE79205}" presName="Name37" presStyleLbl="parChTrans1D4" presStyleIdx="13" presStyleCnt="21"/>
      <dgm:spPr/>
      <dgm:t>
        <a:bodyPr/>
        <a:lstStyle/>
        <a:p>
          <a:pPr rtl="1"/>
          <a:endParaRPr lang="fa-IR"/>
        </a:p>
      </dgm:t>
    </dgm:pt>
    <dgm:pt modelId="{92FCC8DC-5E7C-4380-BFCB-886B9F04FF45}" type="pres">
      <dgm:prSet presAssocID="{ED12A7F9-4FE9-42C5-AA5F-FF5CB91C3D37}" presName="hierRoot2" presStyleCnt="0">
        <dgm:presLayoutVars>
          <dgm:hierBranch val="init"/>
        </dgm:presLayoutVars>
      </dgm:prSet>
      <dgm:spPr/>
    </dgm:pt>
    <dgm:pt modelId="{AA56980C-4897-4BCC-8E5F-86FF651ABA6C}" type="pres">
      <dgm:prSet presAssocID="{ED12A7F9-4FE9-42C5-AA5F-FF5CB91C3D37}" presName="rootComposite" presStyleCnt="0"/>
      <dgm:spPr/>
    </dgm:pt>
    <dgm:pt modelId="{5D2D0EAE-0AA0-49BD-A219-1F18039873D3}" type="pres">
      <dgm:prSet presAssocID="{ED12A7F9-4FE9-42C5-AA5F-FF5CB91C3D37}" presName="rootText" presStyleLbl="node4" presStyleIdx="13" presStyleCnt="21" custLinFactNeighborX="-942" custLinFactNeighborY="-28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CE633E7-3CC3-47F9-9CFC-803763D80B2D}" type="pres">
      <dgm:prSet presAssocID="{ED12A7F9-4FE9-42C5-AA5F-FF5CB91C3D37}" presName="rootConnector" presStyleLbl="node4" presStyleIdx="13" presStyleCnt="21"/>
      <dgm:spPr/>
      <dgm:t>
        <a:bodyPr/>
        <a:lstStyle/>
        <a:p>
          <a:pPr rtl="1"/>
          <a:endParaRPr lang="fa-IR"/>
        </a:p>
      </dgm:t>
    </dgm:pt>
    <dgm:pt modelId="{4C92B7BE-D82E-4ED1-B0F9-7EB0A43F7B92}" type="pres">
      <dgm:prSet presAssocID="{ED12A7F9-4FE9-42C5-AA5F-FF5CB91C3D37}" presName="hierChild4" presStyleCnt="0"/>
      <dgm:spPr/>
    </dgm:pt>
    <dgm:pt modelId="{F2060ADA-7F06-47FE-8F00-F0BB6302A147}" type="pres">
      <dgm:prSet presAssocID="{79514665-1F77-4EC8-9DD8-96808E9A7D1B}" presName="Name37" presStyleLbl="parChTrans1D4" presStyleIdx="14" presStyleCnt="21"/>
      <dgm:spPr/>
      <dgm:t>
        <a:bodyPr/>
        <a:lstStyle/>
        <a:p>
          <a:pPr rtl="1"/>
          <a:endParaRPr lang="fa-IR"/>
        </a:p>
      </dgm:t>
    </dgm:pt>
    <dgm:pt modelId="{CC26629B-5321-43F9-BB31-EFB21905FB5E}" type="pres">
      <dgm:prSet presAssocID="{3B8362D3-A2DD-44F4-85E0-D11D24C33A04}" presName="hierRoot2" presStyleCnt="0">
        <dgm:presLayoutVars>
          <dgm:hierBranch val="init"/>
        </dgm:presLayoutVars>
      </dgm:prSet>
      <dgm:spPr/>
    </dgm:pt>
    <dgm:pt modelId="{2C789E10-B426-4011-BF3F-0A13D78B4357}" type="pres">
      <dgm:prSet presAssocID="{3B8362D3-A2DD-44F4-85E0-D11D24C33A04}" presName="rootComposite" presStyleCnt="0"/>
      <dgm:spPr/>
    </dgm:pt>
    <dgm:pt modelId="{93677A3A-8EDE-435F-ACC1-72F2ABD09A1D}" type="pres">
      <dgm:prSet presAssocID="{3B8362D3-A2DD-44F4-85E0-D11D24C33A04}" presName="rootText" presStyleLbl="node4" presStyleIdx="14" presStyleCnt="21" custScaleY="14654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0F05A16-A1AF-4E5E-BC83-4764DC787594}" type="pres">
      <dgm:prSet presAssocID="{3B8362D3-A2DD-44F4-85E0-D11D24C33A04}" presName="rootConnector" presStyleLbl="node4" presStyleIdx="14" presStyleCnt="21"/>
      <dgm:spPr/>
      <dgm:t>
        <a:bodyPr/>
        <a:lstStyle/>
        <a:p>
          <a:pPr rtl="1"/>
          <a:endParaRPr lang="fa-IR"/>
        </a:p>
      </dgm:t>
    </dgm:pt>
    <dgm:pt modelId="{E3F9DF36-CECD-49AF-B51A-4EC6B3117347}" type="pres">
      <dgm:prSet presAssocID="{3B8362D3-A2DD-44F4-85E0-D11D24C33A04}" presName="hierChild4" presStyleCnt="0"/>
      <dgm:spPr/>
    </dgm:pt>
    <dgm:pt modelId="{1EC40855-3CCA-44A3-B7A6-ABC1E87C0610}" type="pres">
      <dgm:prSet presAssocID="{3B8362D3-A2DD-44F4-85E0-D11D24C33A04}" presName="hierChild5" presStyleCnt="0"/>
      <dgm:spPr/>
    </dgm:pt>
    <dgm:pt modelId="{D03DB96A-688A-472F-8E7C-6D5C04DCD2A8}" type="pres">
      <dgm:prSet presAssocID="{1E140C2B-FDD1-4B5F-8D4B-94CFB562093C}" presName="Name37" presStyleLbl="parChTrans1D4" presStyleIdx="15" presStyleCnt="21"/>
      <dgm:spPr/>
      <dgm:t>
        <a:bodyPr/>
        <a:lstStyle/>
        <a:p>
          <a:pPr rtl="1"/>
          <a:endParaRPr lang="fa-IR"/>
        </a:p>
      </dgm:t>
    </dgm:pt>
    <dgm:pt modelId="{E8F61A6C-2890-417F-B2FA-E36B980C6C34}" type="pres">
      <dgm:prSet presAssocID="{0C281055-0DFB-4362-A634-D79F7C6F7EC9}" presName="hierRoot2" presStyleCnt="0">
        <dgm:presLayoutVars>
          <dgm:hierBranch val="init"/>
        </dgm:presLayoutVars>
      </dgm:prSet>
      <dgm:spPr/>
    </dgm:pt>
    <dgm:pt modelId="{EE601D78-DBE4-4F8E-8E0D-449B17A1D580}" type="pres">
      <dgm:prSet presAssocID="{0C281055-0DFB-4362-A634-D79F7C6F7EC9}" presName="rootComposite" presStyleCnt="0"/>
      <dgm:spPr/>
    </dgm:pt>
    <dgm:pt modelId="{6474EFE0-E2B6-495E-88C7-76A2CD9966AD}" type="pres">
      <dgm:prSet presAssocID="{0C281055-0DFB-4362-A634-D79F7C6F7EC9}" presName="rootText" presStyleLbl="node4" presStyleIdx="15" presStyleCnt="21" custScaleY="16423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3D978ED-9C2B-4FDC-A278-6E63BD15624F}" type="pres">
      <dgm:prSet presAssocID="{0C281055-0DFB-4362-A634-D79F7C6F7EC9}" presName="rootConnector" presStyleLbl="node4" presStyleIdx="15" presStyleCnt="21"/>
      <dgm:spPr/>
      <dgm:t>
        <a:bodyPr/>
        <a:lstStyle/>
        <a:p>
          <a:pPr rtl="1"/>
          <a:endParaRPr lang="fa-IR"/>
        </a:p>
      </dgm:t>
    </dgm:pt>
    <dgm:pt modelId="{19C10A96-5978-41E0-9AD0-5F642F954B05}" type="pres">
      <dgm:prSet presAssocID="{0C281055-0DFB-4362-A634-D79F7C6F7EC9}" presName="hierChild4" presStyleCnt="0"/>
      <dgm:spPr/>
    </dgm:pt>
    <dgm:pt modelId="{B354D3C4-AE86-4F12-8E81-52C172F32A5D}" type="pres">
      <dgm:prSet presAssocID="{0C281055-0DFB-4362-A634-D79F7C6F7EC9}" presName="hierChild5" presStyleCnt="0"/>
      <dgm:spPr/>
    </dgm:pt>
    <dgm:pt modelId="{96DD987B-E57B-4674-BBD3-0F9AFCBB3598}" type="pres">
      <dgm:prSet presAssocID="{ED12A7F9-4FE9-42C5-AA5F-FF5CB91C3D37}" presName="hierChild5" presStyleCnt="0"/>
      <dgm:spPr/>
    </dgm:pt>
    <dgm:pt modelId="{CA09B801-F5D7-4EFF-89D2-BCE9EA3C1CEF}" type="pres">
      <dgm:prSet presAssocID="{4BBE88D7-0998-4167-BC21-7D95102596C3}" presName="Name37" presStyleLbl="parChTrans1D4" presStyleIdx="16" presStyleCnt="21"/>
      <dgm:spPr/>
      <dgm:t>
        <a:bodyPr/>
        <a:lstStyle/>
        <a:p>
          <a:pPr rtl="1"/>
          <a:endParaRPr lang="fa-IR"/>
        </a:p>
      </dgm:t>
    </dgm:pt>
    <dgm:pt modelId="{6D86B21F-6101-4141-9ECF-FF62CEA9656F}" type="pres">
      <dgm:prSet presAssocID="{B1087832-BF30-48CC-B1A2-F5FC7B2511B5}" presName="hierRoot2" presStyleCnt="0">
        <dgm:presLayoutVars>
          <dgm:hierBranch val="init"/>
        </dgm:presLayoutVars>
      </dgm:prSet>
      <dgm:spPr/>
    </dgm:pt>
    <dgm:pt modelId="{C680A789-88D2-46D8-92D3-63B0B64525FF}" type="pres">
      <dgm:prSet presAssocID="{B1087832-BF30-48CC-B1A2-F5FC7B2511B5}" presName="rootComposite" presStyleCnt="0"/>
      <dgm:spPr/>
    </dgm:pt>
    <dgm:pt modelId="{E7026B5E-0EDF-41D4-B9E7-F9461DEA150C}" type="pres">
      <dgm:prSet presAssocID="{B1087832-BF30-48CC-B1A2-F5FC7B2511B5}" presName="rootText" presStyleLbl="node4" presStyleIdx="16" presStyleCnt="21" custLinFactNeighborX="12143" custLinFactNeighborY="-28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1661F05-3EE0-4237-B599-8404E7BBC8BB}" type="pres">
      <dgm:prSet presAssocID="{B1087832-BF30-48CC-B1A2-F5FC7B2511B5}" presName="rootConnector" presStyleLbl="node4" presStyleIdx="16" presStyleCnt="21"/>
      <dgm:spPr/>
      <dgm:t>
        <a:bodyPr/>
        <a:lstStyle/>
        <a:p>
          <a:pPr rtl="1"/>
          <a:endParaRPr lang="fa-IR"/>
        </a:p>
      </dgm:t>
    </dgm:pt>
    <dgm:pt modelId="{8E44A556-97DB-41B3-904C-C42CD815F3FA}" type="pres">
      <dgm:prSet presAssocID="{B1087832-BF30-48CC-B1A2-F5FC7B2511B5}" presName="hierChild4" presStyleCnt="0"/>
      <dgm:spPr/>
    </dgm:pt>
    <dgm:pt modelId="{5255E19B-5007-4634-B797-C26128765588}" type="pres">
      <dgm:prSet presAssocID="{99FD300E-69D1-4CCD-BC33-57D40B791BF1}" presName="Name37" presStyleLbl="parChTrans1D4" presStyleIdx="17" presStyleCnt="21"/>
      <dgm:spPr/>
      <dgm:t>
        <a:bodyPr/>
        <a:lstStyle/>
        <a:p>
          <a:pPr rtl="1"/>
          <a:endParaRPr lang="fa-IR"/>
        </a:p>
      </dgm:t>
    </dgm:pt>
    <dgm:pt modelId="{B5880D2C-A810-4103-8A0A-0F2CBD4BA215}" type="pres">
      <dgm:prSet presAssocID="{80F0EDF8-268A-4B99-9046-CDCEECA3BB5D}" presName="hierRoot2" presStyleCnt="0">
        <dgm:presLayoutVars>
          <dgm:hierBranch val="init"/>
        </dgm:presLayoutVars>
      </dgm:prSet>
      <dgm:spPr/>
    </dgm:pt>
    <dgm:pt modelId="{76FBC6E3-43A2-49B2-B670-968A788268E6}" type="pres">
      <dgm:prSet presAssocID="{80F0EDF8-268A-4B99-9046-CDCEECA3BB5D}" presName="rootComposite" presStyleCnt="0"/>
      <dgm:spPr/>
    </dgm:pt>
    <dgm:pt modelId="{3CCAAE69-8A79-4C5B-93BA-D82CB2DB08A2}" type="pres">
      <dgm:prSet presAssocID="{80F0EDF8-268A-4B99-9046-CDCEECA3BB5D}" presName="rootText" presStyleLbl="node4" presStyleIdx="17" presStyleCnt="21" custScaleY="146544" custLinFactNeighborX="12284" custLinFactNeighborY="594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03C0483-9D78-4CF7-91DD-C81BECC7FE95}" type="pres">
      <dgm:prSet presAssocID="{80F0EDF8-268A-4B99-9046-CDCEECA3BB5D}" presName="rootConnector" presStyleLbl="node4" presStyleIdx="17" presStyleCnt="21"/>
      <dgm:spPr/>
      <dgm:t>
        <a:bodyPr/>
        <a:lstStyle/>
        <a:p>
          <a:pPr rtl="1"/>
          <a:endParaRPr lang="fa-IR"/>
        </a:p>
      </dgm:t>
    </dgm:pt>
    <dgm:pt modelId="{F116343A-152B-4FCB-9BA4-2AA2B4EC1775}" type="pres">
      <dgm:prSet presAssocID="{80F0EDF8-268A-4B99-9046-CDCEECA3BB5D}" presName="hierChild4" presStyleCnt="0"/>
      <dgm:spPr/>
    </dgm:pt>
    <dgm:pt modelId="{6F179F53-C202-40EE-9CA4-BDAF083749EE}" type="pres">
      <dgm:prSet presAssocID="{80F0EDF8-268A-4B99-9046-CDCEECA3BB5D}" presName="hierChild5" presStyleCnt="0"/>
      <dgm:spPr/>
    </dgm:pt>
    <dgm:pt modelId="{18042008-7062-4DAD-95BB-C86976BCE085}" type="pres">
      <dgm:prSet presAssocID="{A4D57F41-3BD3-43C8-8C18-FD059D056DEA}" presName="Name37" presStyleLbl="parChTrans1D4" presStyleIdx="18" presStyleCnt="21"/>
      <dgm:spPr/>
      <dgm:t>
        <a:bodyPr/>
        <a:lstStyle/>
        <a:p>
          <a:pPr rtl="1"/>
          <a:endParaRPr lang="fa-IR"/>
        </a:p>
      </dgm:t>
    </dgm:pt>
    <dgm:pt modelId="{D93C5CE7-0310-4041-8B57-09E324B97476}" type="pres">
      <dgm:prSet presAssocID="{3A277A02-2F42-4504-8972-F92C7D2572E7}" presName="hierRoot2" presStyleCnt="0">
        <dgm:presLayoutVars>
          <dgm:hierBranch val="init"/>
        </dgm:presLayoutVars>
      </dgm:prSet>
      <dgm:spPr/>
    </dgm:pt>
    <dgm:pt modelId="{0FA11BA5-CE89-4E67-BC23-B87FFC6F6FAF}" type="pres">
      <dgm:prSet presAssocID="{3A277A02-2F42-4504-8972-F92C7D2572E7}" presName="rootComposite" presStyleCnt="0"/>
      <dgm:spPr/>
    </dgm:pt>
    <dgm:pt modelId="{DA783BC8-A7A5-4A05-87B9-77DF16ED5B5D}" type="pres">
      <dgm:prSet presAssocID="{3A277A02-2F42-4504-8972-F92C7D2572E7}" presName="rootText" presStyleLbl="node4" presStyleIdx="18" presStyleCnt="21" custScaleY="164236" custLinFactNeighborX="12284" custLinFactNeighborY="177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B9F0B0B-A9F6-450E-9B5D-FDE44F2B0036}" type="pres">
      <dgm:prSet presAssocID="{3A277A02-2F42-4504-8972-F92C7D2572E7}" presName="rootConnector" presStyleLbl="node4" presStyleIdx="18" presStyleCnt="21"/>
      <dgm:spPr/>
      <dgm:t>
        <a:bodyPr/>
        <a:lstStyle/>
        <a:p>
          <a:pPr rtl="1"/>
          <a:endParaRPr lang="fa-IR"/>
        </a:p>
      </dgm:t>
    </dgm:pt>
    <dgm:pt modelId="{B4BCA515-B68B-444B-81BD-74BAD3149EF0}" type="pres">
      <dgm:prSet presAssocID="{3A277A02-2F42-4504-8972-F92C7D2572E7}" presName="hierChild4" presStyleCnt="0"/>
      <dgm:spPr/>
    </dgm:pt>
    <dgm:pt modelId="{22FD1433-A72D-403E-B502-640C8F7F6B2D}" type="pres">
      <dgm:prSet presAssocID="{3A277A02-2F42-4504-8972-F92C7D2572E7}" presName="hierChild5" presStyleCnt="0"/>
      <dgm:spPr/>
    </dgm:pt>
    <dgm:pt modelId="{281BDA7B-56B8-46DF-829E-B64C5001BD80}" type="pres">
      <dgm:prSet presAssocID="{B1087832-BF30-48CC-B1A2-F5FC7B2511B5}" presName="hierChild5" presStyleCnt="0"/>
      <dgm:spPr/>
    </dgm:pt>
    <dgm:pt modelId="{C2B5065B-2969-48C1-8C60-DB368910B570}" type="pres">
      <dgm:prSet presAssocID="{D32CE600-98FB-4FE1-A34C-9F9FE47D64BF}" presName="hierChild5" presStyleCnt="0"/>
      <dgm:spPr/>
    </dgm:pt>
    <dgm:pt modelId="{DB98E4D3-EFCD-48E7-9988-09705E07423F}" type="pres">
      <dgm:prSet presAssocID="{5177DCEE-07C7-4E0F-A356-D5AD2BF2773C}" presName="hierChild5" presStyleCnt="0"/>
      <dgm:spPr/>
    </dgm:pt>
    <dgm:pt modelId="{527DF472-4EA5-4ABA-9B3F-C06D5E89E95F}" type="pres">
      <dgm:prSet presAssocID="{325FCF5F-CB06-4B27-9DAE-82276454C771}" presName="Name37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E8DD36A5-5CC7-4F3C-9FD4-667CDF963582}" type="pres">
      <dgm:prSet presAssocID="{B5F52DBE-8858-4CFB-A5DC-D91AF67BF78C}" presName="hierRoot2" presStyleCnt="0">
        <dgm:presLayoutVars>
          <dgm:hierBranch val="init"/>
        </dgm:presLayoutVars>
      </dgm:prSet>
      <dgm:spPr/>
    </dgm:pt>
    <dgm:pt modelId="{95F7333B-1F2B-4F97-942E-80B8440027C0}" type="pres">
      <dgm:prSet presAssocID="{B5F52DBE-8858-4CFB-A5DC-D91AF67BF78C}" presName="rootComposite" presStyleCnt="0"/>
      <dgm:spPr/>
    </dgm:pt>
    <dgm:pt modelId="{21A0845D-9EB9-4B03-A911-E21E48603B2B}" type="pres">
      <dgm:prSet presAssocID="{B5F52DBE-8858-4CFB-A5DC-D91AF67BF78C}" presName="rootText" presStyleLbl="node3" presStyleIdx="1" presStyleCnt="2" custScaleX="206251" custScaleY="141183" custLinFactNeighborX="52293" custLinFactNeighborY="-38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60421C5-D1EB-42F4-AA95-5ECF35319075}" type="pres">
      <dgm:prSet presAssocID="{B5F52DBE-8858-4CFB-A5DC-D91AF67BF78C}" presName="rootConnector" presStyleLbl="node3" presStyleIdx="1" presStyleCnt="2"/>
      <dgm:spPr/>
      <dgm:t>
        <a:bodyPr/>
        <a:lstStyle/>
        <a:p>
          <a:pPr rtl="1"/>
          <a:endParaRPr lang="fa-IR"/>
        </a:p>
      </dgm:t>
    </dgm:pt>
    <dgm:pt modelId="{CF210251-FB23-4DE2-A3AD-5A971F2FD0A3}" type="pres">
      <dgm:prSet presAssocID="{B5F52DBE-8858-4CFB-A5DC-D91AF67BF78C}" presName="hierChild4" presStyleCnt="0"/>
      <dgm:spPr/>
    </dgm:pt>
    <dgm:pt modelId="{46C27EAF-B11E-4599-A186-CD10F77AED07}" type="pres">
      <dgm:prSet presAssocID="{06C838A9-7C09-4C0E-B51D-99918E21E6FF}" presName="Name37" presStyleLbl="parChTrans1D4" presStyleIdx="19" presStyleCnt="21"/>
      <dgm:spPr/>
      <dgm:t>
        <a:bodyPr/>
        <a:lstStyle/>
        <a:p>
          <a:pPr rtl="1"/>
          <a:endParaRPr lang="fa-IR"/>
        </a:p>
      </dgm:t>
    </dgm:pt>
    <dgm:pt modelId="{88A4A93C-C15F-4889-BA13-96FEC35379E0}" type="pres">
      <dgm:prSet presAssocID="{05EE69A2-1B64-42B1-A998-EE8F9FFCBB48}" presName="hierRoot2" presStyleCnt="0">
        <dgm:presLayoutVars>
          <dgm:hierBranch val="init"/>
        </dgm:presLayoutVars>
      </dgm:prSet>
      <dgm:spPr/>
    </dgm:pt>
    <dgm:pt modelId="{E5EA1446-F905-4AF2-8D31-F5F014B9FFB5}" type="pres">
      <dgm:prSet presAssocID="{05EE69A2-1B64-42B1-A998-EE8F9FFCBB48}" presName="rootComposite" presStyleCnt="0"/>
      <dgm:spPr/>
    </dgm:pt>
    <dgm:pt modelId="{847F2C68-9BE9-469F-AB2C-0564BD69E3D3}" type="pres">
      <dgm:prSet presAssocID="{05EE69A2-1B64-42B1-A998-EE8F9FFCBB48}" presName="rootText" presStyleLbl="node4" presStyleIdx="19" presStyleCnt="21" custLinFactNeighborX="49699" custLinFactNeighborY="-2197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2166FC9-7217-4FBD-B132-4547902C4DFD}" type="pres">
      <dgm:prSet presAssocID="{05EE69A2-1B64-42B1-A998-EE8F9FFCBB48}" presName="rootConnector" presStyleLbl="node4" presStyleIdx="19" presStyleCnt="21"/>
      <dgm:spPr/>
      <dgm:t>
        <a:bodyPr/>
        <a:lstStyle/>
        <a:p>
          <a:pPr rtl="1"/>
          <a:endParaRPr lang="fa-IR"/>
        </a:p>
      </dgm:t>
    </dgm:pt>
    <dgm:pt modelId="{FAD31FB3-5F0C-4EF9-BC25-7A81A2F1113A}" type="pres">
      <dgm:prSet presAssocID="{05EE69A2-1B64-42B1-A998-EE8F9FFCBB48}" presName="hierChild4" presStyleCnt="0"/>
      <dgm:spPr/>
    </dgm:pt>
    <dgm:pt modelId="{FB6A3517-2241-48E1-AA40-5AFF658BF629}" type="pres">
      <dgm:prSet presAssocID="{05EE69A2-1B64-42B1-A998-EE8F9FFCBB48}" presName="hierChild5" presStyleCnt="0"/>
      <dgm:spPr/>
    </dgm:pt>
    <dgm:pt modelId="{4C0E7297-4478-4B08-9455-347FDF3FF06E}" type="pres">
      <dgm:prSet presAssocID="{463FAE9F-705F-4B5F-BEF0-A57BA044F28E}" presName="Name37" presStyleLbl="parChTrans1D4" presStyleIdx="20" presStyleCnt="21"/>
      <dgm:spPr/>
      <dgm:t>
        <a:bodyPr/>
        <a:lstStyle/>
        <a:p>
          <a:pPr rtl="1"/>
          <a:endParaRPr lang="fa-IR"/>
        </a:p>
      </dgm:t>
    </dgm:pt>
    <dgm:pt modelId="{EE8E2660-7E02-40F7-8BE4-4E2517A06C18}" type="pres">
      <dgm:prSet presAssocID="{9ED054AA-9D9A-439E-80B0-1FEB321BAA9A}" presName="hierRoot2" presStyleCnt="0">
        <dgm:presLayoutVars>
          <dgm:hierBranch val="init"/>
        </dgm:presLayoutVars>
      </dgm:prSet>
      <dgm:spPr/>
    </dgm:pt>
    <dgm:pt modelId="{73FDC6C7-7DB7-4551-9CF0-54DA799C6CE3}" type="pres">
      <dgm:prSet presAssocID="{9ED054AA-9D9A-439E-80B0-1FEB321BAA9A}" presName="rootComposite" presStyleCnt="0"/>
      <dgm:spPr/>
    </dgm:pt>
    <dgm:pt modelId="{5DEF311B-5E1A-4F12-AD2C-994FA32FA6BB}" type="pres">
      <dgm:prSet presAssocID="{9ED054AA-9D9A-439E-80B0-1FEB321BAA9A}" presName="rootText" presStyleLbl="node4" presStyleIdx="20" presStyleCnt="21" custLinFactNeighborX="49699" custLinFactNeighborY="-4664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137A3F8-358D-49FF-AC23-5C19A973D1B6}" type="pres">
      <dgm:prSet presAssocID="{9ED054AA-9D9A-439E-80B0-1FEB321BAA9A}" presName="rootConnector" presStyleLbl="node4" presStyleIdx="20" presStyleCnt="21"/>
      <dgm:spPr/>
      <dgm:t>
        <a:bodyPr/>
        <a:lstStyle/>
        <a:p>
          <a:pPr rtl="1"/>
          <a:endParaRPr lang="fa-IR"/>
        </a:p>
      </dgm:t>
    </dgm:pt>
    <dgm:pt modelId="{DE0395CF-21F4-48BC-AA4E-56BA8B4D603A}" type="pres">
      <dgm:prSet presAssocID="{9ED054AA-9D9A-439E-80B0-1FEB321BAA9A}" presName="hierChild4" presStyleCnt="0"/>
      <dgm:spPr/>
    </dgm:pt>
    <dgm:pt modelId="{EFA2AC46-C401-4D2B-AC44-D20B0BFA098C}" type="pres">
      <dgm:prSet presAssocID="{9ED054AA-9D9A-439E-80B0-1FEB321BAA9A}" presName="hierChild5" presStyleCnt="0"/>
      <dgm:spPr/>
    </dgm:pt>
    <dgm:pt modelId="{AF30BFEC-BED3-4091-968D-B7944D86B4A1}" type="pres">
      <dgm:prSet presAssocID="{B5F52DBE-8858-4CFB-A5DC-D91AF67BF78C}" presName="hierChild5" presStyleCnt="0"/>
      <dgm:spPr/>
    </dgm:pt>
    <dgm:pt modelId="{A077D5FE-8A3C-4774-A622-7BC0C1C40312}" type="pres">
      <dgm:prSet presAssocID="{467E6CB5-FE8B-4691-B6CA-C354945C108C}" presName="hierChild5" presStyleCnt="0"/>
      <dgm:spPr/>
    </dgm:pt>
    <dgm:pt modelId="{402BA5A9-83E7-4715-BBFD-F07C80699BC1}" type="pres">
      <dgm:prSet presAssocID="{AE884A36-4CAC-4376-88B6-DEA72D1C71B0}" presName="Name37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672C0832-FC71-4C25-ADCD-25CD08B5A84D}" type="pres">
      <dgm:prSet presAssocID="{3D6C75D3-0D29-42F6-A541-41C4B9929CCD}" presName="hierRoot2" presStyleCnt="0">
        <dgm:presLayoutVars>
          <dgm:hierBranch val="init"/>
        </dgm:presLayoutVars>
      </dgm:prSet>
      <dgm:spPr/>
    </dgm:pt>
    <dgm:pt modelId="{0B11D164-CE5A-4773-95FA-883559F0DA43}" type="pres">
      <dgm:prSet presAssocID="{3D6C75D3-0D29-42F6-A541-41C4B9929CCD}" presName="rootComposite" presStyleCnt="0"/>
      <dgm:spPr/>
    </dgm:pt>
    <dgm:pt modelId="{25A64416-BE91-45D8-A733-25B0A29653EF}" type="pres">
      <dgm:prSet presAssocID="{3D6C75D3-0D29-42F6-A541-41C4B9929CCD}" presName="rootText" presStyleLbl="node2" presStyleIdx="1" presStyleCnt="2" custAng="0" custScaleX="1340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8ED8558-130E-4C5C-B136-15160C8FBA65}" type="pres">
      <dgm:prSet presAssocID="{3D6C75D3-0D29-42F6-A541-41C4B9929CCD}" presName="rootConnector" presStyleLbl="node2" presStyleIdx="1" presStyleCnt="2"/>
      <dgm:spPr/>
      <dgm:t>
        <a:bodyPr/>
        <a:lstStyle/>
        <a:p>
          <a:pPr rtl="1"/>
          <a:endParaRPr lang="fa-IR"/>
        </a:p>
      </dgm:t>
    </dgm:pt>
    <dgm:pt modelId="{E2807B87-33E1-431C-970F-352AB948C3A4}" type="pres">
      <dgm:prSet presAssocID="{3D6C75D3-0D29-42F6-A541-41C4B9929CCD}" presName="hierChild4" presStyleCnt="0"/>
      <dgm:spPr/>
    </dgm:pt>
    <dgm:pt modelId="{EE14ED3E-EC46-4882-8800-1E77BD54C780}" type="pres">
      <dgm:prSet presAssocID="{3D6C75D3-0D29-42F6-A541-41C4B9929CCD}" presName="hierChild5" presStyleCnt="0"/>
      <dgm:spPr/>
    </dgm:pt>
    <dgm:pt modelId="{EECE6771-94A8-4EE1-A01F-0E96C5385647}" type="pres">
      <dgm:prSet presAssocID="{DC4C9B77-A863-4C28-89A1-4D1087B3B9BC}" presName="hierChild3" presStyleCnt="0"/>
      <dgm:spPr/>
    </dgm:pt>
  </dgm:ptLst>
  <dgm:cxnLst>
    <dgm:cxn modelId="{3BA4A6A9-131A-48EC-850D-3818D40F8EBC}" srcId="{3230EDAA-3A1A-4FBB-8AB2-FD1ABEDE4B5F}" destId="{62BEA0F1-9FAF-499E-84EE-8BDF8837F459}" srcOrd="0" destOrd="0" parTransId="{A07D11F7-92ED-42E4-8C7D-136536237FA9}" sibTransId="{088EDC1D-6ADC-4937-B700-AE646B801FE8}"/>
    <dgm:cxn modelId="{2A9ACE5B-9517-4309-9A6F-E9CBA7B5244D}" type="presOf" srcId="{C2F6B34E-8396-4E06-B18F-10EC627D0005}" destId="{7C23A98B-C23D-4EF1-B247-5A4B91779F59}" srcOrd="1" destOrd="0" presId="urn:microsoft.com/office/officeart/2005/8/layout/orgChart1"/>
    <dgm:cxn modelId="{6EAC17E3-34D4-4FA8-AB86-D0B39FD2C06F}" type="presOf" srcId="{D32CE600-98FB-4FE1-A34C-9F9FE47D64BF}" destId="{9D089B82-0466-4EEA-BF90-A0B8AE7BBE75}" srcOrd="0" destOrd="0" presId="urn:microsoft.com/office/officeart/2005/8/layout/orgChart1"/>
    <dgm:cxn modelId="{2A1BD7A4-A1F6-40D1-8995-E4F6BC242881}" type="presOf" srcId="{DC4C9B77-A863-4C28-89A1-4D1087B3B9BC}" destId="{6F6D5985-EE3F-49A9-BA5D-AD26BF84B910}" srcOrd="1" destOrd="0" presId="urn:microsoft.com/office/officeart/2005/8/layout/orgChart1"/>
    <dgm:cxn modelId="{41610A78-5966-4BDF-9C64-131ADA593D2D}" srcId="{B1087832-BF30-48CC-B1A2-F5FC7B2511B5}" destId="{3A277A02-2F42-4504-8972-F92C7D2572E7}" srcOrd="1" destOrd="0" parTransId="{A4D57F41-3BD3-43C8-8C18-FD059D056DEA}" sibTransId="{71C74269-C242-45E4-B9D0-E81DF69B8A20}"/>
    <dgm:cxn modelId="{035A0F6D-A07B-49CE-9A14-36573DB9820D}" srcId="{B5F52DBE-8858-4CFB-A5DC-D91AF67BF78C}" destId="{9ED054AA-9D9A-439E-80B0-1FEB321BAA9A}" srcOrd="1" destOrd="0" parTransId="{463FAE9F-705F-4B5F-BEF0-A57BA044F28E}" sibTransId="{DB254399-5A39-4EB4-9816-B54635516EE3}"/>
    <dgm:cxn modelId="{41A5EBD6-8DA4-4D2F-8A28-69CBFCD174F9}" type="presOf" srcId="{3A0A7336-3C80-4591-B07F-47B5C4F51635}" destId="{FD7ECBB7-AEC7-43FE-B5C2-F92162DBF9B8}" srcOrd="0" destOrd="0" presId="urn:microsoft.com/office/officeart/2005/8/layout/orgChart1"/>
    <dgm:cxn modelId="{7CAAC68F-0B7E-4CD1-909C-E55A72AA59E0}" type="presOf" srcId="{3A277A02-2F42-4504-8972-F92C7D2572E7}" destId="{7B9F0B0B-A9F6-450E-9B5D-FDE44F2B0036}" srcOrd="1" destOrd="0" presId="urn:microsoft.com/office/officeart/2005/8/layout/orgChart1"/>
    <dgm:cxn modelId="{8D5DDC43-19D3-46F7-BD41-7C22636915F7}" srcId="{467E6CB5-FE8B-4691-B6CA-C354945C108C}" destId="{B5F52DBE-8858-4CFB-A5DC-D91AF67BF78C}" srcOrd="1" destOrd="0" parTransId="{325FCF5F-CB06-4B27-9DAE-82276454C771}" sibTransId="{97C9764E-40DC-41DB-8200-2797EF993526}"/>
    <dgm:cxn modelId="{34777D92-E8AF-42B6-B53F-59AA773845CF}" type="presOf" srcId="{9ED054AA-9D9A-439E-80B0-1FEB321BAA9A}" destId="{3137A3F8-358D-49FF-AC23-5C19A973D1B6}" srcOrd="1" destOrd="0" presId="urn:microsoft.com/office/officeart/2005/8/layout/orgChart1"/>
    <dgm:cxn modelId="{43C81869-2562-42E9-B4C7-EF893B16FA4A}" type="presOf" srcId="{730DDFFC-7C56-43CA-B35D-80B6F403A117}" destId="{6B17CD10-6716-441C-92A5-7E09A97C12A2}" srcOrd="0" destOrd="0" presId="urn:microsoft.com/office/officeart/2005/8/layout/orgChart1"/>
    <dgm:cxn modelId="{79FB90B9-8074-4FDC-A7E2-721AC7CACA58}" srcId="{F4D77973-2FFA-4DD4-856D-0DE7FF8B4816}" destId="{031A2FCD-A35B-4945-A5D6-98DF22DE8E65}" srcOrd="0" destOrd="0" parTransId="{3A0A7336-3C80-4591-B07F-47B5C4F51635}" sibTransId="{81AA5204-B6A2-4CD9-8051-606E37CCE096}"/>
    <dgm:cxn modelId="{00BFDE96-F5BE-412D-85D4-C35D05FDDAD1}" type="presOf" srcId="{62BEA0F1-9FAF-499E-84EE-8BDF8837F459}" destId="{1B255218-1351-403C-A74B-A7CF8E0BE9B4}" srcOrd="1" destOrd="0" presId="urn:microsoft.com/office/officeart/2005/8/layout/orgChart1"/>
    <dgm:cxn modelId="{4103BDBE-0E21-4C2B-8434-B1B99810E64E}" type="presOf" srcId="{FF5F3954-B4EC-4569-A8DC-1010CA862677}" destId="{9BF188BB-1FB3-4AC6-A299-4E7787C6ADAF}" srcOrd="0" destOrd="0" presId="urn:microsoft.com/office/officeart/2005/8/layout/orgChart1"/>
    <dgm:cxn modelId="{05F3F263-809F-402C-ACF6-6ACC35B191B1}" srcId="{C2F6B34E-8396-4E06-B18F-10EC627D0005}" destId="{03109F20-C196-4896-9BDD-BF338D3C7754}" srcOrd="1" destOrd="0" parTransId="{EA92DB95-8F6E-4C73-B35D-D5EEEBD6CC16}" sibTransId="{D6759BD9-04BD-44FB-9D89-F185CACB48DB}"/>
    <dgm:cxn modelId="{423904D4-4271-4553-B66E-F722D88593E9}" type="presOf" srcId="{20030E91-BDC4-4213-ACB1-824E5D75A330}" destId="{A8D584DF-9872-4F39-9139-163A3DBD2A46}" srcOrd="1" destOrd="0" presId="urn:microsoft.com/office/officeart/2005/8/layout/orgChart1"/>
    <dgm:cxn modelId="{4D0297B9-42E3-4651-B2E1-20063740402C}" type="presOf" srcId="{F4D77973-2FFA-4DD4-856D-0DE7FF8B4816}" destId="{D2085E04-B580-4554-81E4-345AF0783964}" srcOrd="1" destOrd="0" presId="urn:microsoft.com/office/officeart/2005/8/layout/orgChart1"/>
    <dgm:cxn modelId="{036D0A2D-D1D2-47E5-AA6E-90A1E554DB89}" type="presOf" srcId="{E58E9CD9-0999-444A-A2B6-402C67131AC9}" destId="{472DA764-55D0-4E37-8A3F-600107772A9F}" srcOrd="0" destOrd="0" presId="urn:microsoft.com/office/officeart/2005/8/layout/orgChart1"/>
    <dgm:cxn modelId="{8DA3D094-8F67-40BF-9590-902A155D30D1}" type="presOf" srcId="{6B63EE62-BF42-458B-80B0-25BCABDFE1D9}" destId="{0BB1B91D-6EA0-48D4-92A2-A04D6CD41743}" srcOrd="0" destOrd="0" presId="urn:microsoft.com/office/officeart/2005/8/layout/orgChart1"/>
    <dgm:cxn modelId="{20F3A9F2-0042-43A9-87C1-761CDE81B426}" type="presOf" srcId="{5177DCEE-07C7-4E0F-A356-D5AD2BF2773C}" destId="{9FE415B1-2239-4DB7-8ADB-042957FDD632}" srcOrd="0" destOrd="0" presId="urn:microsoft.com/office/officeart/2005/8/layout/orgChart1"/>
    <dgm:cxn modelId="{9EE3AB09-276B-442C-AC12-A1A3F90D8A76}" type="presOf" srcId="{0C281055-0DFB-4362-A634-D79F7C6F7EC9}" destId="{E3D978ED-9C2B-4FDC-A278-6E63BD15624F}" srcOrd="1" destOrd="0" presId="urn:microsoft.com/office/officeart/2005/8/layout/orgChart1"/>
    <dgm:cxn modelId="{CDFDAF75-4E3B-4EDA-853E-F27A36889B42}" type="presOf" srcId="{EA92DB95-8F6E-4C73-B35D-D5EEEBD6CC16}" destId="{86193D20-31ED-4726-82D2-E614B2C41347}" srcOrd="0" destOrd="0" presId="urn:microsoft.com/office/officeart/2005/8/layout/orgChart1"/>
    <dgm:cxn modelId="{E72E6679-7887-4F90-BD87-AD877F7CC05F}" srcId="{46DC7BB7-2686-464F-A608-9A65CAD67552}" destId="{C2F6B34E-8396-4E06-B18F-10EC627D0005}" srcOrd="2" destOrd="0" parTransId="{E58E9CD9-0999-444A-A2B6-402C67131AC9}" sibTransId="{9815403A-9734-4980-996A-B2B9CD994894}"/>
    <dgm:cxn modelId="{5A3F9F1A-BE1D-4F4C-AFBC-28AD6ACD2567}" srcId="{0AF0C7A3-4E85-4A44-A13D-3AF8383290FA}" destId="{46DC7BB7-2686-464F-A608-9A65CAD67552}" srcOrd="1" destOrd="0" parTransId="{93FBAAD7-3301-4D3D-BBDE-235BA13D994A}" sibTransId="{CC627191-DE06-4979-9597-71D31BF788BA}"/>
    <dgm:cxn modelId="{B7C5EF93-C79C-4AB3-902A-B99C660EDE39}" type="presOf" srcId="{0C281055-0DFB-4362-A634-D79F7C6F7EC9}" destId="{6474EFE0-E2B6-495E-88C7-76A2CD9966AD}" srcOrd="0" destOrd="0" presId="urn:microsoft.com/office/officeart/2005/8/layout/orgChart1"/>
    <dgm:cxn modelId="{8416A564-1EA6-41E9-9C25-A9A944EDC936}" type="presOf" srcId="{03109F20-C196-4896-9BDD-BF338D3C7754}" destId="{178DDD89-CDDD-476A-A274-B3F408FBD71D}" srcOrd="1" destOrd="0" presId="urn:microsoft.com/office/officeart/2005/8/layout/orgChart1"/>
    <dgm:cxn modelId="{639188B0-50CD-4EC3-B488-500E421DF4DC}" type="presOf" srcId="{20030E91-BDC4-4213-ACB1-824E5D75A330}" destId="{D8511CD5-FBCD-4BDE-A31C-6C85F777FEEB}" srcOrd="0" destOrd="0" presId="urn:microsoft.com/office/officeart/2005/8/layout/orgChart1"/>
    <dgm:cxn modelId="{003014D7-A5C8-4376-BA81-AF5038E19400}" type="presOf" srcId="{0AF0C7A3-4E85-4A44-A13D-3AF8383290FA}" destId="{ABEBE90B-E0F1-4035-8DA9-CB3E09A93727}" srcOrd="1" destOrd="0" presId="urn:microsoft.com/office/officeart/2005/8/layout/orgChart1"/>
    <dgm:cxn modelId="{5ED124B8-BB27-442A-A7DA-8E001568B137}" type="presOf" srcId="{B1087832-BF30-48CC-B1A2-F5FC7B2511B5}" destId="{91661F05-3EE0-4237-B599-8404E7BBC8BB}" srcOrd="1" destOrd="0" presId="urn:microsoft.com/office/officeart/2005/8/layout/orgChart1"/>
    <dgm:cxn modelId="{CB0A5808-F8F0-4774-861E-AD2D3E9F3770}" srcId="{ED12A7F9-4FE9-42C5-AA5F-FF5CB91C3D37}" destId="{3B8362D3-A2DD-44F4-85E0-D11D24C33A04}" srcOrd="0" destOrd="0" parTransId="{79514665-1F77-4EC8-9DD8-96808E9A7D1B}" sibTransId="{12FC851F-FE4B-480C-8E66-949765A1BE62}"/>
    <dgm:cxn modelId="{B60A3173-5466-4AD8-8C76-A3F53F97D3ED}" type="presOf" srcId="{B5F52DBE-8858-4CFB-A5DC-D91AF67BF78C}" destId="{21A0845D-9EB9-4B03-A911-E21E48603B2B}" srcOrd="0" destOrd="0" presId="urn:microsoft.com/office/officeart/2005/8/layout/orgChart1"/>
    <dgm:cxn modelId="{46FBFCD3-4209-4AFC-996F-9DC87572B10C}" srcId="{5177DCEE-07C7-4E0F-A356-D5AD2BF2773C}" destId="{D32CE600-98FB-4FE1-A34C-9F9FE47D64BF}" srcOrd="1" destOrd="0" parTransId="{6B63EE62-BF42-458B-80B0-25BCABDFE1D9}" sibTransId="{3C0BA9B5-A6DE-4016-9837-EEC6A29CD5EC}"/>
    <dgm:cxn modelId="{5CF37357-9B54-42F3-8742-ECF91FAA1A54}" type="presOf" srcId="{4BBE88D7-0998-4167-BC21-7D95102596C3}" destId="{CA09B801-F5D7-4EFF-89D2-BCE9EA3C1CEF}" srcOrd="0" destOrd="0" presId="urn:microsoft.com/office/officeart/2005/8/layout/orgChart1"/>
    <dgm:cxn modelId="{00F4BFD1-408A-4D89-B5A8-767E3A29D6A6}" type="presOf" srcId="{5177DCEE-07C7-4E0F-A356-D5AD2BF2773C}" destId="{938799CE-C620-4018-B948-2B6DF43AFA27}" srcOrd="1" destOrd="0" presId="urn:microsoft.com/office/officeart/2005/8/layout/orgChart1"/>
    <dgm:cxn modelId="{7F170ACB-92DC-42C5-8931-58343F2836E5}" srcId="{B1087832-BF30-48CC-B1A2-F5FC7B2511B5}" destId="{80F0EDF8-268A-4B99-9046-CDCEECA3BB5D}" srcOrd="0" destOrd="0" parTransId="{99FD300E-69D1-4CCD-BC33-57D40B791BF1}" sibTransId="{7E500BFE-6F2B-47FD-AAA9-8177C0B1AF8E}"/>
    <dgm:cxn modelId="{B5474916-F12A-4681-A3D4-F038F7D2966D}" type="presOf" srcId="{8402236D-A4D3-4196-8F82-B0410B979ABE}" destId="{ABC1D39E-744E-4E35-8955-90978CFBAC78}" srcOrd="0" destOrd="0" presId="urn:microsoft.com/office/officeart/2005/8/layout/orgChart1"/>
    <dgm:cxn modelId="{1218680F-8326-4B3B-85CF-4B664C815073}" type="presOf" srcId="{A06E8EF6-EC1B-4A14-B3E1-6BFF2B47B0E3}" destId="{0D357CA4-99AA-4C08-A924-3A94C950A523}" srcOrd="0" destOrd="0" presId="urn:microsoft.com/office/officeart/2005/8/layout/orgChart1"/>
    <dgm:cxn modelId="{42B3DEEE-2B12-499E-83F6-40DFA1ECBB98}" type="presOf" srcId="{62BEA0F1-9FAF-499E-84EE-8BDF8837F459}" destId="{3D7995A1-0BCB-4A8A-9ED3-EE088CEAA1B0}" srcOrd="0" destOrd="0" presId="urn:microsoft.com/office/officeart/2005/8/layout/orgChart1"/>
    <dgm:cxn modelId="{52212BCC-40AD-4BE9-A78A-9AF1A8C477F9}" type="presOf" srcId="{1472C092-D1AF-4B43-AD01-87191AB14F2E}" destId="{6098E377-F17F-47E1-9D15-196347FDB24E}" srcOrd="0" destOrd="0" presId="urn:microsoft.com/office/officeart/2005/8/layout/orgChart1"/>
    <dgm:cxn modelId="{E64444FC-8744-4D5E-A7E2-BCBA58604294}" srcId="{ED12A7F9-4FE9-42C5-AA5F-FF5CB91C3D37}" destId="{0C281055-0DFB-4362-A634-D79F7C6F7EC9}" srcOrd="1" destOrd="0" parTransId="{1E140C2B-FDD1-4B5F-8D4B-94CFB562093C}" sibTransId="{E4C3EB6A-2200-49F5-A3A7-BDDE1BC17637}"/>
    <dgm:cxn modelId="{EAF3BC23-3053-4593-8ED9-D3D1DF259619}" srcId="{B5F52DBE-8858-4CFB-A5DC-D91AF67BF78C}" destId="{05EE69A2-1B64-42B1-A998-EE8F9FFCBB48}" srcOrd="0" destOrd="0" parTransId="{06C838A9-7C09-4C0E-B51D-99918E21E6FF}" sibTransId="{131F8770-A91C-4521-A971-4683B72CD863}"/>
    <dgm:cxn modelId="{446874A1-1DE8-41CD-9AAF-66312000F40B}" type="presOf" srcId="{031A2FCD-A35B-4945-A5D6-98DF22DE8E65}" destId="{3F24E2E9-2C30-4AFC-9075-623A78AB5BF2}" srcOrd="0" destOrd="0" presId="urn:microsoft.com/office/officeart/2005/8/layout/orgChart1"/>
    <dgm:cxn modelId="{2C132CDA-3396-44F6-A6CC-F72FC946EF79}" type="presOf" srcId="{AE884A36-4CAC-4376-88B6-DEA72D1C71B0}" destId="{402BA5A9-83E7-4715-BBFD-F07C80699BC1}" srcOrd="0" destOrd="0" presId="urn:microsoft.com/office/officeart/2005/8/layout/orgChart1"/>
    <dgm:cxn modelId="{2AD4E5FF-F81C-44FF-B576-359E887FD3DD}" type="presOf" srcId="{79514665-1F77-4EC8-9DD8-96808E9A7D1B}" destId="{F2060ADA-7F06-47FE-8F00-F0BB6302A147}" srcOrd="0" destOrd="0" presId="urn:microsoft.com/office/officeart/2005/8/layout/orgChart1"/>
    <dgm:cxn modelId="{A3BC2643-7B6E-4F94-8EE0-ABBD66BD6EB3}" type="presOf" srcId="{80F0EDF8-268A-4B99-9046-CDCEECA3BB5D}" destId="{103C0483-9D78-4CF7-91DD-C81BECC7FE95}" srcOrd="1" destOrd="0" presId="urn:microsoft.com/office/officeart/2005/8/layout/orgChart1"/>
    <dgm:cxn modelId="{9D671A41-B888-4BEB-8238-9ECFEF63D3DF}" type="presOf" srcId="{E1DBC48B-510E-4967-A3B8-68A30DE79205}" destId="{BBE7173C-229D-4729-9123-9188836DCF23}" srcOrd="0" destOrd="0" presId="urn:microsoft.com/office/officeart/2005/8/layout/orgChart1"/>
    <dgm:cxn modelId="{CB4D6BD6-3CA2-4ACD-969F-4DFEB34A0019}" type="presOf" srcId="{05EE69A2-1B64-42B1-A998-EE8F9FFCBB48}" destId="{847F2C68-9BE9-469F-AB2C-0564BD69E3D3}" srcOrd="0" destOrd="0" presId="urn:microsoft.com/office/officeart/2005/8/layout/orgChart1"/>
    <dgm:cxn modelId="{B5761FAD-8821-4C2E-A8CD-F50CABAA2A29}" type="presOf" srcId="{80F0EDF8-268A-4B99-9046-CDCEECA3BB5D}" destId="{3CCAAE69-8A79-4C5B-93BA-D82CB2DB08A2}" srcOrd="0" destOrd="0" presId="urn:microsoft.com/office/officeart/2005/8/layout/orgChart1"/>
    <dgm:cxn modelId="{84C64D45-CD88-4566-90BA-C5B7AFCBC42E}" type="presOf" srcId="{A8382A5B-439C-4DAA-99C1-28B60898DCEF}" destId="{11755896-660F-4EAD-8E88-25525B2153B9}" srcOrd="0" destOrd="0" presId="urn:microsoft.com/office/officeart/2005/8/layout/orgChart1"/>
    <dgm:cxn modelId="{F6123276-20BC-44E2-8BCB-B1574AB7EA35}" type="presOf" srcId="{B5F52DBE-8858-4CFB-A5DC-D91AF67BF78C}" destId="{960421C5-D1EB-42F4-AA95-5ECF35319075}" srcOrd="1" destOrd="0" presId="urn:microsoft.com/office/officeart/2005/8/layout/orgChart1"/>
    <dgm:cxn modelId="{7DDF600F-39EE-4A60-95C0-F7A83E71DA17}" type="presOf" srcId="{A06E8EF6-EC1B-4A14-B3E1-6BFF2B47B0E3}" destId="{099BF301-F8BC-449C-B5AC-643A44C6535D}" srcOrd="1" destOrd="0" presId="urn:microsoft.com/office/officeart/2005/8/layout/orgChart1"/>
    <dgm:cxn modelId="{4FDE6553-3CD9-4D15-83E8-2609B4B1FEC4}" type="presOf" srcId="{C2F6B34E-8396-4E06-B18F-10EC627D0005}" destId="{DA6F274E-CB27-42AE-9C21-5EAFECB2824A}" srcOrd="0" destOrd="0" presId="urn:microsoft.com/office/officeart/2005/8/layout/orgChart1"/>
    <dgm:cxn modelId="{E4186781-7B6C-4EE5-BD97-F1744B0ED632}" srcId="{5177DCEE-07C7-4E0F-A356-D5AD2BF2773C}" destId="{0AF0C7A3-4E85-4A44-A13D-3AF8383290FA}" srcOrd="0" destOrd="0" parTransId="{F20B9EE7-85C3-42B3-A862-F822875ED07C}" sibTransId="{E6E9C03D-BD00-4106-B63E-2583C1190A1B}"/>
    <dgm:cxn modelId="{49340FC5-1D00-43B0-A73B-432A86DDE04F}" srcId="{467E6CB5-FE8B-4691-B6CA-C354945C108C}" destId="{5177DCEE-07C7-4E0F-A356-D5AD2BF2773C}" srcOrd="0" destOrd="0" parTransId="{FF5F3954-B4EC-4569-A8DC-1010CA862677}" sibTransId="{968B59A0-F5A6-4B07-9F53-8CFC1F299DCB}"/>
    <dgm:cxn modelId="{473DE928-69DE-4FD8-9CD3-A3416F2BAEE7}" type="presOf" srcId="{ED12A7F9-4FE9-42C5-AA5F-FF5CB91C3D37}" destId="{5CE633E7-3CC3-47F9-9CFC-803763D80B2D}" srcOrd="1" destOrd="0" presId="urn:microsoft.com/office/officeart/2005/8/layout/orgChart1"/>
    <dgm:cxn modelId="{0B40A232-DA21-41CD-8537-7A2B132EC53F}" srcId="{F4D77973-2FFA-4DD4-856D-0DE7FF8B4816}" destId="{7332C810-AEE4-416E-9D97-1C5C05DF4BCD}" srcOrd="1" destOrd="0" parTransId="{E367FCC3-4124-487B-AF14-99DFA7BD5F73}" sibTransId="{5BA04110-C991-4651-A89F-1CBBD0F8AC68}"/>
    <dgm:cxn modelId="{D6D2906C-1EAE-479C-97A7-D9676A70D120}" type="presOf" srcId="{F20B9EE7-85C3-42B3-A862-F822875ED07C}" destId="{B5CE4120-F577-497A-B231-158A7A7BBD08}" srcOrd="0" destOrd="0" presId="urn:microsoft.com/office/officeart/2005/8/layout/orgChart1"/>
    <dgm:cxn modelId="{B8AECD48-1854-4F12-93EE-5A72AA3AB90A}" type="presOf" srcId="{99FD300E-69D1-4CCD-BC33-57D40B791BF1}" destId="{5255E19B-5007-4634-B797-C26128765588}" srcOrd="0" destOrd="0" presId="urn:microsoft.com/office/officeart/2005/8/layout/orgChart1"/>
    <dgm:cxn modelId="{9DCEED17-C05F-4D95-8CF0-046171B2E5C6}" type="presOf" srcId="{467E6CB5-FE8B-4691-B6CA-C354945C108C}" destId="{7960057B-8807-4AD0-ABF7-FD83F81597AA}" srcOrd="1" destOrd="0" presId="urn:microsoft.com/office/officeart/2005/8/layout/orgChart1"/>
    <dgm:cxn modelId="{8CF927A5-3860-4D86-9D70-BBE0BEC19250}" type="presOf" srcId="{A07D11F7-92ED-42E4-8C7D-136536237FA9}" destId="{99F311E9-9FBE-4B8C-87B1-127AB56BED2B}" srcOrd="0" destOrd="0" presId="urn:microsoft.com/office/officeart/2005/8/layout/orgChart1"/>
    <dgm:cxn modelId="{E3A6A5A1-3531-4174-A0D1-032948E20FB2}" type="presOf" srcId="{A6457C68-EF9F-4859-ACFF-F8564883AC85}" destId="{BBE1181D-7B4C-4F84-A1F4-94A214140948}" srcOrd="0" destOrd="0" presId="urn:microsoft.com/office/officeart/2005/8/layout/orgChart1"/>
    <dgm:cxn modelId="{6710AF6D-9B26-4454-B016-C0AAB29C5E47}" srcId="{DC4C9B77-A863-4C28-89A1-4D1087B3B9BC}" destId="{467E6CB5-FE8B-4691-B6CA-C354945C108C}" srcOrd="0" destOrd="0" parTransId="{1472C092-D1AF-4B43-AD01-87191AB14F2E}" sibTransId="{7F308C73-37D5-410A-BCE1-89764CE6AB1E}"/>
    <dgm:cxn modelId="{0F21273C-4265-4925-B86E-525ACC027581}" type="presOf" srcId="{AA608AF1-C84A-48F1-AF44-E4FB8427E9E9}" destId="{5CA69FBE-A70F-40EE-ABF2-1CE48E810FC6}" srcOrd="0" destOrd="0" presId="urn:microsoft.com/office/officeart/2005/8/layout/orgChart1"/>
    <dgm:cxn modelId="{C0A94FFE-7F97-4264-AC72-3E864C874D8B}" type="presOf" srcId="{F4D77973-2FFA-4DD4-856D-0DE7FF8B4816}" destId="{68C33B33-985C-4D29-828A-D2C66CB545EA}" srcOrd="0" destOrd="0" presId="urn:microsoft.com/office/officeart/2005/8/layout/orgChart1"/>
    <dgm:cxn modelId="{B812D1A9-DF58-4604-B94E-CB6C1831BE08}" srcId="{D32CE600-98FB-4FE1-A34C-9F9FE47D64BF}" destId="{B1087832-BF30-48CC-B1A2-F5FC7B2511B5}" srcOrd="1" destOrd="0" parTransId="{4BBE88D7-0998-4167-BC21-7D95102596C3}" sibTransId="{5C5C4880-04F1-4993-9E25-A69D356830E3}"/>
    <dgm:cxn modelId="{DA92AB49-D1C1-4AFB-8D96-69C800BBFDFA}" type="presOf" srcId="{3C64A75A-07A9-4435-9573-3EB4ED727BA5}" destId="{2BEAE899-82B5-40F5-83EC-B18BC1B496FF}" srcOrd="0" destOrd="0" presId="urn:microsoft.com/office/officeart/2005/8/layout/orgChart1"/>
    <dgm:cxn modelId="{95880C35-80E1-470D-9BCE-4966B567BBCA}" type="presOf" srcId="{9ED054AA-9D9A-439E-80B0-1FEB321BAA9A}" destId="{5DEF311B-5E1A-4F12-AD2C-994FA32FA6BB}" srcOrd="0" destOrd="0" presId="urn:microsoft.com/office/officeart/2005/8/layout/orgChart1"/>
    <dgm:cxn modelId="{362868B7-8483-4116-A78D-36A24A68BB5E}" type="presOf" srcId="{7332C810-AEE4-416E-9D97-1C5C05DF4BCD}" destId="{7662D1A8-AE6F-41D0-A38C-55CD4E5E8B42}" srcOrd="1" destOrd="0" presId="urn:microsoft.com/office/officeart/2005/8/layout/orgChart1"/>
    <dgm:cxn modelId="{47D09261-5F0E-4112-9844-227A831BA90E}" srcId="{0AF0C7A3-4E85-4A44-A13D-3AF8383290FA}" destId="{F4D77973-2FFA-4DD4-856D-0DE7FF8B4816}" srcOrd="0" destOrd="0" parTransId="{A8382A5B-439C-4DAA-99C1-28B60898DCEF}" sibTransId="{A52D8CC1-BE45-4F14-95FA-A6D8ABFB6FDC}"/>
    <dgm:cxn modelId="{AB2B6A5A-918D-47BB-8668-7D4D878DEC1C}" type="presOf" srcId="{ED12A7F9-4FE9-42C5-AA5F-FF5CB91C3D37}" destId="{5D2D0EAE-0AA0-49BD-A219-1F18039873D3}" srcOrd="0" destOrd="0" presId="urn:microsoft.com/office/officeart/2005/8/layout/orgChart1"/>
    <dgm:cxn modelId="{D8CDF562-C154-4AA6-B639-FDBA74E83073}" type="presOf" srcId="{03109F20-C196-4896-9BDD-BF338D3C7754}" destId="{90819847-14EE-4426-BA12-D60603E1EE34}" srcOrd="0" destOrd="0" presId="urn:microsoft.com/office/officeart/2005/8/layout/orgChart1"/>
    <dgm:cxn modelId="{2D096DB0-37C1-40FB-8195-6929929BBA62}" type="presOf" srcId="{A4D57F41-3BD3-43C8-8C18-FD059D056DEA}" destId="{18042008-7062-4DAD-95BB-C86976BCE085}" srcOrd="0" destOrd="0" presId="urn:microsoft.com/office/officeart/2005/8/layout/orgChart1"/>
    <dgm:cxn modelId="{165799FA-5309-4F9B-BA58-600107DA08D6}" srcId="{730DDFFC-7C56-43CA-B35D-80B6F403A117}" destId="{DC4C9B77-A863-4C28-89A1-4D1087B3B9BC}" srcOrd="0" destOrd="0" parTransId="{BF789058-DEC2-4C00-ABFB-632494E40EF8}" sibTransId="{48ADF232-9069-49A7-AAAF-88CAD5EA2483}"/>
    <dgm:cxn modelId="{28095809-E81A-4B0D-9A67-45BF235541D4}" type="presOf" srcId="{93FBAAD7-3301-4D3D-BBDE-235BA13D994A}" destId="{47035BAC-1D3B-4CED-A7B9-8139595C5A64}" srcOrd="0" destOrd="0" presId="urn:microsoft.com/office/officeart/2005/8/layout/orgChart1"/>
    <dgm:cxn modelId="{0E9D2299-7198-4FAD-B13E-F44320DE062B}" type="presOf" srcId="{DC4C9B77-A863-4C28-89A1-4D1087B3B9BC}" destId="{5E690DA9-3CCF-4388-BDA4-70DD711B5275}" srcOrd="0" destOrd="0" presId="urn:microsoft.com/office/officeart/2005/8/layout/orgChart1"/>
    <dgm:cxn modelId="{D30280EF-DF3B-4089-99E2-0E2997BBD8F6}" srcId="{DC4C9B77-A863-4C28-89A1-4D1087B3B9BC}" destId="{3D6C75D3-0D29-42F6-A541-41C4B9929CCD}" srcOrd="1" destOrd="0" parTransId="{AE884A36-4CAC-4376-88B6-DEA72D1C71B0}" sibTransId="{7CE5E0EF-4207-4193-A71D-B39BF78A5B41}"/>
    <dgm:cxn modelId="{A664D725-B49E-43E8-96C6-702B9AC4F6BE}" type="presOf" srcId="{3B8362D3-A2DD-44F4-85E0-D11D24C33A04}" destId="{93677A3A-8EDE-435F-ACC1-72F2ABD09A1D}" srcOrd="0" destOrd="0" presId="urn:microsoft.com/office/officeart/2005/8/layout/orgChart1"/>
    <dgm:cxn modelId="{EBD22461-EF4C-4A02-9056-57C0726ED8E5}" type="presOf" srcId="{06C838A9-7C09-4C0E-B51D-99918E21E6FF}" destId="{46C27EAF-B11E-4599-A186-CD10F77AED07}" srcOrd="0" destOrd="0" presId="urn:microsoft.com/office/officeart/2005/8/layout/orgChart1"/>
    <dgm:cxn modelId="{0F3A8F81-B045-4828-860D-0FED66B317C3}" type="presOf" srcId="{463FAE9F-705F-4B5F-BEF0-A57BA044F28E}" destId="{4C0E7297-4478-4B08-9455-347FDF3FF06E}" srcOrd="0" destOrd="0" presId="urn:microsoft.com/office/officeart/2005/8/layout/orgChart1"/>
    <dgm:cxn modelId="{5A6541B5-380F-4921-953E-4AC919B1E47E}" type="presOf" srcId="{E367FCC3-4124-487B-AF14-99DFA7BD5F73}" destId="{9407C331-17F0-40DE-A88D-8949F2BA9BC2}" srcOrd="0" destOrd="0" presId="urn:microsoft.com/office/officeart/2005/8/layout/orgChart1"/>
    <dgm:cxn modelId="{1F3E7A30-6345-469A-9AC8-1A00EE96A47A}" type="presOf" srcId="{05EE69A2-1B64-42B1-A998-EE8F9FFCBB48}" destId="{B2166FC9-7217-4FBD-B132-4547902C4DFD}" srcOrd="1" destOrd="0" presId="urn:microsoft.com/office/officeart/2005/8/layout/orgChart1"/>
    <dgm:cxn modelId="{135D2062-D0E8-485D-A0B9-8E754E4EC49B}" type="presOf" srcId="{3D6C75D3-0D29-42F6-A541-41C4B9929CCD}" destId="{38ED8558-130E-4C5C-B136-15160C8FBA65}" srcOrd="1" destOrd="0" presId="urn:microsoft.com/office/officeart/2005/8/layout/orgChart1"/>
    <dgm:cxn modelId="{E99979FB-B0AA-44A6-97BF-8DD22735735F}" type="presOf" srcId="{B1087832-BF30-48CC-B1A2-F5FC7B2511B5}" destId="{E7026B5E-0EDF-41D4-B9E7-F9461DEA150C}" srcOrd="0" destOrd="0" presId="urn:microsoft.com/office/officeart/2005/8/layout/orgChart1"/>
    <dgm:cxn modelId="{D42C7AB2-06EF-48AD-B0A7-9A88B16CD844}" type="presOf" srcId="{3B8362D3-A2DD-44F4-85E0-D11D24C33A04}" destId="{30F05A16-A1AF-4E5E-BC83-4764DC787594}" srcOrd="1" destOrd="0" presId="urn:microsoft.com/office/officeart/2005/8/layout/orgChart1"/>
    <dgm:cxn modelId="{0291C0B0-9FAB-4EAF-9EC4-9AA15CF5BA3D}" srcId="{46DC7BB7-2686-464F-A608-9A65CAD67552}" destId="{3230EDAA-3A1A-4FBB-8AB2-FD1ABEDE4B5F}" srcOrd="1" destOrd="0" parTransId="{3C64A75A-07A9-4435-9573-3EB4ED727BA5}" sibTransId="{51FCA2B8-FD52-4995-9DAE-1FA8A82F2C80}"/>
    <dgm:cxn modelId="{18742F21-3586-4F2C-AE69-19DADE231F20}" srcId="{C2F6B34E-8396-4E06-B18F-10EC627D0005}" destId="{8402236D-A4D3-4196-8F82-B0410B979ABE}" srcOrd="0" destOrd="0" parTransId="{A6457C68-EF9F-4859-ACFF-F8564883AC85}" sibTransId="{0CED9847-FB7E-48BB-B208-DC73F4B26FF0}"/>
    <dgm:cxn modelId="{393D1A62-8A9D-4E85-B041-87265386267B}" srcId="{46DC7BB7-2686-464F-A608-9A65CAD67552}" destId="{A06E8EF6-EC1B-4A14-B3E1-6BFF2B47B0E3}" srcOrd="0" destOrd="0" parTransId="{1EB8A694-7B39-49EA-BE4C-74FA956B376E}" sibTransId="{232087D5-7C8A-4B1A-A64A-81E86225BFE3}"/>
    <dgm:cxn modelId="{DC17DB0F-6A9B-4694-B3C0-BC3B9AC0E8F6}" type="presOf" srcId="{467E6CB5-FE8B-4691-B6CA-C354945C108C}" destId="{1463B754-9B42-4E0E-A850-9F26F746A9F1}" srcOrd="0" destOrd="0" presId="urn:microsoft.com/office/officeart/2005/8/layout/orgChart1"/>
    <dgm:cxn modelId="{2F7E1E9F-D45F-42C2-865F-D2BF1116F826}" type="presOf" srcId="{8402236D-A4D3-4196-8F82-B0410B979ABE}" destId="{7E943966-B19E-46F9-AC20-AE58E39320D4}" srcOrd="1" destOrd="0" presId="urn:microsoft.com/office/officeart/2005/8/layout/orgChart1"/>
    <dgm:cxn modelId="{841CD733-E890-4690-8F6B-0BA36959277C}" type="presOf" srcId="{D32CE600-98FB-4FE1-A34C-9F9FE47D64BF}" destId="{68556BA8-1765-4E3A-9087-7C1B4769F456}" srcOrd="1" destOrd="0" presId="urn:microsoft.com/office/officeart/2005/8/layout/orgChart1"/>
    <dgm:cxn modelId="{568F1932-B017-4EAB-BF64-F45F90A66B01}" type="presOf" srcId="{1EB8A694-7B39-49EA-BE4C-74FA956B376E}" destId="{D76049D8-F073-433E-B89C-7302EA05EC00}" srcOrd="0" destOrd="0" presId="urn:microsoft.com/office/officeart/2005/8/layout/orgChart1"/>
    <dgm:cxn modelId="{368E7131-27FB-423C-A7EA-218250B22419}" type="presOf" srcId="{3230EDAA-3A1A-4FBB-8AB2-FD1ABEDE4B5F}" destId="{E4D215AC-E91D-4EA9-A861-68372170992D}" srcOrd="0" destOrd="0" presId="urn:microsoft.com/office/officeart/2005/8/layout/orgChart1"/>
    <dgm:cxn modelId="{44F6237C-3AE6-4EAE-A54A-14FB2995ACA2}" type="presOf" srcId="{3A277A02-2F42-4504-8972-F92C7D2572E7}" destId="{DA783BC8-A7A5-4A05-87B9-77DF16ED5B5D}" srcOrd="0" destOrd="0" presId="urn:microsoft.com/office/officeart/2005/8/layout/orgChart1"/>
    <dgm:cxn modelId="{4CFD12FA-F90F-475B-89AF-4D910A80E14F}" srcId="{D32CE600-98FB-4FE1-A34C-9F9FE47D64BF}" destId="{ED12A7F9-4FE9-42C5-AA5F-FF5CB91C3D37}" srcOrd="0" destOrd="0" parTransId="{E1DBC48B-510E-4967-A3B8-68A30DE79205}" sibTransId="{FB331007-8D16-4CDD-B0C9-6CCA9BCE3E72}"/>
    <dgm:cxn modelId="{A732F216-084C-4CD8-BFF5-A123F76F6A60}" type="presOf" srcId="{0AF0C7A3-4E85-4A44-A13D-3AF8383290FA}" destId="{5D86C67D-5EB6-4D38-9AE8-E652BDCF6CBE}" srcOrd="0" destOrd="0" presId="urn:microsoft.com/office/officeart/2005/8/layout/orgChart1"/>
    <dgm:cxn modelId="{9F291D52-F715-4DE2-A74A-56A0AD964F82}" type="presOf" srcId="{46DC7BB7-2686-464F-A608-9A65CAD67552}" destId="{3DE0F6FF-7A46-4565-8DCC-60B6FAED7E69}" srcOrd="1" destOrd="0" presId="urn:microsoft.com/office/officeart/2005/8/layout/orgChart1"/>
    <dgm:cxn modelId="{63D345DF-2F76-406D-9119-556F3C8CF35E}" type="presOf" srcId="{3D6C75D3-0D29-42F6-A541-41C4B9929CCD}" destId="{25A64416-BE91-45D8-A733-25B0A29653EF}" srcOrd="0" destOrd="0" presId="urn:microsoft.com/office/officeart/2005/8/layout/orgChart1"/>
    <dgm:cxn modelId="{56B89B51-5A15-47AF-AEF6-27ED1A9CCB69}" type="presOf" srcId="{325FCF5F-CB06-4B27-9DAE-82276454C771}" destId="{527DF472-4EA5-4ABA-9B3F-C06D5E89E95F}" srcOrd="0" destOrd="0" presId="urn:microsoft.com/office/officeart/2005/8/layout/orgChart1"/>
    <dgm:cxn modelId="{93769D1C-1757-470E-9929-5FA1582A89FE}" type="presOf" srcId="{7332C810-AEE4-416E-9D97-1C5C05DF4BCD}" destId="{BF7BF25B-F214-46C3-9362-0D00F5DEB50E}" srcOrd="0" destOrd="0" presId="urn:microsoft.com/office/officeart/2005/8/layout/orgChart1"/>
    <dgm:cxn modelId="{0C5AE28C-765F-4791-94E6-B0F4307B05CE}" type="presOf" srcId="{031A2FCD-A35B-4945-A5D6-98DF22DE8E65}" destId="{1C6EC41D-04B7-4B0D-A484-057C44BE1DAF}" srcOrd="1" destOrd="0" presId="urn:microsoft.com/office/officeart/2005/8/layout/orgChart1"/>
    <dgm:cxn modelId="{1D252457-890B-4A9B-89B9-B6E8DB4E712E}" type="presOf" srcId="{46DC7BB7-2686-464F-A608-9A65CAD67552}" destId="{DC2B4FDB-3849-4788-B04D-D4FD96F56C77}" srcOrd="0" destOrd="0" presId="urn:microsoft.com/office/officeart/2005/8/layout/orgChart1"/>
    <dgm:cxn modelId="{A9723549-663F-4ACD-A5C7-17D595D34D74}" type="presOf" srcId="{1E140C2B-FDD1-4B5F-8D4B-94CFB562093C}" destId="{D03DB96A-688A-472F-8E7C-6D5C04DCD2A8}" srcOrd="0" destOrd="0" presId="urn:microsoft.com/office/officeart/2005/8/layout/orgChart1"/>
    <dgm:cxn modelId="{EAAF3208-3593-4D5C-8418-DB0690E158DC}" srcId="{3230EDAA-3A1A-4FBB-8AB2-FD1ABEDE4B5F}" destId="{20030E91-BDC4-4213-ACB1-824E5D75A330}" srcOrd="1" destOrd="0" parTransId="{AA608AF1-C84A-48F1-AF44-E4FB8427E9E9}" sibTransId="{77E8A653-B367-4136-BFE1-9CFCA2A6D0F8}"/>
    <dgm:cxn modelId="{2A653F3F-641C-4118-9211-0695811946F3}" type="presOf" srcId="{3230EDAA-3A1A-4FBB-8AB2-FD1ABEDE4B5F}" destId="{CCF6C796-F68B-4F9E-B0FB-2B0DA5D32DE4}" srcOrd="1" destOrd="0" presId="urn:microsoft.com/office/officeart/2005/8/layout/orgChart1"/>
    <dgm:cxn modelId="{9A847819-6949-404A-87F8-015AF6CE5149}" type="presParOf" srcId="{6B17CD10-6716-441C-92A5-7E09A97C12A2}" destId="{A2AFE88A-1171-41E9-90DF-023C898E717F}" srcOrd="0" destOrd="0" presId="urn:microsoft.com/office/officeart/2005/8/layout/orgChart1"/>
    <dgm:cxn modelId="{4B7DCF20-4EC0-48A6-A679-EF06931621C7}" type="presParOf" srcId="{A2AFE88A-1171-41E9-90DF-023C898E717F}" destId="{3C0B80EB-69B0-4B14-A554-DF0E4377127C}" srcOrd="0" destOrd="0" presId="urn:microsoft.com/office/officeart/2005/8/layout/orgChart1"/>
    <dgm:cxn modelId="{F3325A5D-E1FC-4BC0-8A13-6FE7B15D4BF2}" type="presParOf" srcId="{3C0B80EB-69B0-4B14-A554-DF0E4377127C}" destId="{5E690DA9-3CCF-4388-BDA4-70DD711B5275}" srcOrd="0" destOrd="0" presId="urn:microsoft.com/office/officeart/2005/8/layout/orgChart1"/>
    <dgm:cxn modelId="{8F9EC907-7AF8-4E65-A894-145160AC5FCE}" type="presParOf" srcId="{3C0B80EB-69B0-4B14-A554-DF0E4377127C}" destId="{6F6D5985-EE3F-49A9-BA5D-AD26BF84B910}" srcOrd="1" destOrd="0" presId="urn:microsoft.com/office/officeart/2005/8/layout/orgChart1"/>
    <dgm:cxn modelId="{1DB046CB-8286-4BC1-91BA-FB2DB8159A3F}" type="presParOf" srcId="{A2AFE88A-1171-41E9-90DF-023C898E717F}" destId="{5C1BCA74-4356-4D07-96E1-7DC792EB6620}" srcOrd="1" destOrd="0" presId="urn:microsoft.com/office/officeart/2005/8/layout/orgChart1"/>
    <dgm:cxn modelId="{434BE199-A009-42A0-9953-0BB1E64DEF64}" type="presParOf" srcId="{5C1BCA74-4356-4D07-96E1-7DC792EB6620}" destId="{6098E377-F17F-47E1-9D15-196347FDB24E}" srcOrd="0" destOrd="0" presId="urn:microsoft.com/office/officeart/2005/8/layout/orgChart1"/>
    <dgm:cxn modelId="{0B6B62AB-D869-40A9-9B4C-356A71988FE5}" type="presParOf" srcId="{5C1BCA74-4356-4D07-96E1-7DC792EB6620}" destId="{07B18C9E-9036-4014-9AD8-D89A8DE46A13}" srcOrd="1" destOrd="0" presId="urn:microsoft.com/office/officeart/2005/8/layout/orgChart1"/>
    <dgm:cxn modelId="{9832961C-8224-403D-B5F8-5E2691FC883A}" type="presParOf" srcId="{07B18C9E-9036-4014-9AD8-D89A8DE46A13}" destId="{4273D57E-9A21-4AD7-AA37-8283CA927E73}" srcOrd="0" destOrd="0" presId="urn:microsoft.com/office/officeart/2005/8/layout/orgChart1"/>
    <dgm:cxn modelId="{6389E2AA-6069-4180-BF37-28FA09334B62}" type="presParOf" srcId="{4273D57E-9A21-4AD7-AA37-8283CA927E73}" destId="{1463B754-9B42-4E0E-A850-9F26F746A9F1}" srcOrd="0" destOrd="0" presId="urn:microsoft.com/office/officeart/2005/8/layout/orgChart1"/>
    <dgm:cxn modelId="{2FF24625-E802-48D1-936F-F9ED9F17D41F}" type="presParOf" srcId="{4273D57E-9A21-4AD7-AA37-8283CA927E73}" destId="{7960057B-8807-4AD0-ABF7-FD83F81597AA}" srcOrd="1" destOrd="0" presId="urn:microsoft.com/office/officeart/2005/8/layout/orgChart1"/>
    <dgm:cxn modelId="{58C9F51A-35C5-41E7-BF20-EACF7738C94D}" type="presParOf" srcId="{07B18C9E-9036-4014-9AD8-D89A8DE46A13}" destId="{91427010-769F-4797-B730-3AF7B139A9AD}" srcOrd="1" destOrd="0" presId="urn:microsoft.com/office/officeart/2005/8/layout/orgChart1"/>
    <dgm:cxn modelId="{2471C6B8-C96E-474E-9488-742A4CED376D}" type="presParOf" srcId="{91427010-769F-4797-B730-3AF7B139A9AD}" destId="{9BF188BB-1FB3-4AC6-A299-4E7787C6ADAF}" srcOrd="0" destOrd="0" presId="urn:microsoft.com/office/officeart/2005/8/layout/orgChart1"/>
    <dgm:cxn modelId="{33780B65-7425-4C55-93D7-BDACADA279A4}" type="presParOf" srcId="{91427010-769F-4797-B730-3AF7B139A9AD}" destId="{85A19AC3-6723-41E3-BAF4-36ED5CF8A22F}" srcOrd="1" destOrd="0" presId="urn:microsoft.com/office/officeart/2005/8/layout/orgChart1"/>
    <dgm:cxn modelId="{B5A87360-FE0D-4368-8467-4B89140EA1D4}" type="presParOf" srcId="{85A19AC3-6723-41E3-BAF4-36ED5CF8A22F}" destId="{15785BAB-1A55-45DD-8485-A703EE276DB5}" srcOrd="0" destOrd="0" presId="urn:microsoft.com/office/officeart/2005/8/layout/orgChart1"/>
    <dgm:cxn modelId="{65B93796-F5B5-412C-8192-2CC4CEBA46F0}" type="presParOf" srcId="{15785BAB-1A55-45DD-8485-A703EE276DB5}" destId="{9FE415B1-2239-4DB7-8ADB-042957FDD632}" srcOrd="0" destOrd="0" presId="urn:microsoft.com/office/officeart/2005/8/layout/orgChart1"/>
    <dgm:cxn modelId="{5D340374-012B-4D7C-AD98-BB15499B1781}" type="presParOf" srcId="{15785BAB-1A55-45DD-8485-A703EE276DB5}" destId="{938799CE-C620-4018-B948-2B6DF43AFA27}" srcOrd="1" destOrd="0" presId="urn:microsoft.com/office/officeart/2005/8/layout/orgChart1"/>
    <dgm:cxn modelId="{98D0112E-4632-441A-A860-D33B00AE3E61}" type="presParOf" srcId="{85A19AC3-6723-41E3-BAF4-36ED5CF8A22F}" destId="{E9946599-3749-434E-8932-3A437A05158A}" srcOrd="1" destOrd="0" presId="urn:microsoft.com/office/officeart/2005/8/layout/orgChart1"/>
    <dgm:cxn modelId="{B114878E-ADC3-4720-A1D5-40E44B46B5DF}" type="presParOf" srcId="{E9946599-3749-434E-8932-3A437A05158A}" destId="{B5CE4120-F577-497A-B231-158A7A7BBD08}" srcOrd="0" destOrd="0" presId="urn:microsoft.com/office/officeart/2005/8/layout/orgChart1"/>
    <dgm:cxn modelId="{D1B51BB2-D668-4247-8760-302A4F84D209}" type="presParOf" srcId="{E9946599-3749-434E-8932-3A437A05158A}" destId="{E1CE1D08-B857-4C70-A04E-B6B8A059F815}" srcOrd="1" destOrd="0" presId="urn:microsoft.com/office/officeart/2005/8/layout/orgChart1"/>
    <dgm:cxn modelId="{BE6E5D94-3421-4AB2-8055-D5024B781442}" type="presParOf" srcId="{E1CE1D08-B857-4C70-A04E-B6B8A059F815}" destId="{E6623EC1-5039-4866-BA18-9995BEDD450C}" srcOrd="0" destOrd="0" presId="urn:microsoft.com/office/officeart/2005/8/layout/orgChart1"/>
    <dgm:cxn modelId="{B804ED4C-5E66-4E3A-8D33-CF4D0EA1EB70}" type="presParOf" srcId="{E6623EC1-5039-4866-BA18-9995BEDD450C}" destId="{5D86C67D-5EB6-4D38-9AE8-E652BDCF6CBE}" srcOrd="0" destOrd="0" presId="urn:microsoft.com/office/officeart/2005/8/layout/orgChart1"/>
    <dgm:cxn modelId="{5D9D312C-BB44-46E7-A6A9-0970CC029AD2}" type="presParOf" srcId="{E6623EC1-5039-4866-BA18-9995BEDD450C}" destId="{ABEBE90B-E0F1-4035-8DA9-CB3E09A93727}" srcOrd="1" destOrd="0" presId="urn:microsoft.com/office/officeart/2005/8/layout/orgChart1"/>
    <dgm:cxn modelId="{C2DEE420-E093-4B0E-A216-C23BCE309E09}" type="presParOf" srcId="{E1CE1D08-B857-4C70-A04E-B6B8A059F815}" destId="{46B990D9-B9BF-45DA-9153-EA83E2486290}" srcOrd="1" destOrd="0" presId="urn:microsoft.com/office/officeart/2005/8/layout/orgChart1"/>
    <dgm:cxn modelId="{656CDA03-6BEC-4DFA-8063-22D14DCA6133}" type="presParOf" srcId="{46B990D9-B9BF-45DA-9153-EA83E2486290}" destId="{11755896-660F-4EAD-8E88-25525B2153B9}" srcOrd="0" destOrd="0" presId="urn:microsoft.com/office/officeart/2005/8/layout/orgChart1"/>
    <dgm:cxn modelId="{056184E3-B880-478F-BBD0-D68B6792B85B}" type="presParOf" srcId="{46B990D9-B9BF-45DA-9153-EA83E2486290}" destId="{F9C63C7B-26F1-41AF-8528-A3D640251A3B}" srcOrd="1" destOrd="0" presId="urn:microsoft.com/office/officeart/2005/8/layout/orgChart1"/>
    <dgm:cxn modelId="{D0EF4B81-E0DB-4F16-ADFB-F4D919E823C6}" type="presParOf" srcId="{F9C63C7B-26F1-41AF-8528-A3D640251A3B}" destId="{BBC5CA01-00D0-4D48-9721-FB8AFC0C313C}" srcOrd="0" destOrd="0" presId="urn:microsoft.com/office/officeart/2005/8/layout/orgChart1"/>
    <dgm:cxn modelId="{B5AD8A97-B1A0-415A-B577-D4F500F00B9E}" type="presParOf" srcId="{BBC5CA01-00D0-4D48-9721-FB8AFC0C313C}" destId="{68C33B33-985C-4D29-828A-D2C66CB545EA}" srcOrd="0" destOrd="0" presId="urn:microsoft.com/office/officeart/2005/8/layout/orgChart1"/>
    <dgm:cxn modelId="{9146B660-395E-4948-8A8C-85BA317F6C83}" type="presParOf" srcId="{BBC5CA01-00D0-4D48-9721-FB8AFC0C313C}" destId="{D2085E04-B580-4554-81E4-345AF0783964}" srcOrd="1" destOrd="0" presId="urn:microsoft.com/office/officeart/2005/8/layout/orgChart1"/>
    <dgm:cxn modelId="{E987093D-9C67-48A1-BF33-1ECC8C52CFE4}" type="presParOf" srcId="{F9C63C7B-26F1-41AF-8528-A3D640251A3B}" destId="{B003BEA0-F975-44A4-8E84-4E4ECB33E2D1}" srcOrd="1" destOrd="0" presId="urn:microsoft.com/office/officeart/2005/8/layout/orgChart1"/>
    <dgm:cxn modelId="{CC11AC18-EF9F-4F46-B637-323E940C3E01}" type="presParOf" srcId="{B003BEA0-F975-44A4-8E84-4E4ECB33E2D1}" destId="{FD7ECBB7-AEC7-43FE-B5C2-F92162DBF9B8}" srcOrd="0" destOrd="0" presId="urn:microsoft.com/office/officeart/2005/8/layout/orgChart1"/>
    <dgm:cxn modelId="{7072E8B3-FAAA-4DF8-AC43-A5F0140900D1}" type="presParOf" srcId="{B003BEA0-F975-44A4-8E84-4E4ECB33E2D1}" destId="{79848051-2235-445C-8AA1-63F5A39EB6D2}" srcOrd="1" destOrd="0" presId="urn:microsoft.com/office/officeart/2005/8/layout/orgChart1"/>
    <dgm:cxn modelId="{7E5C3BED-FFA7-42E0-A4BC-54DD2EAFD618}" type="presParOf" srcId="{79848051-2235-445C-8AA1-63F5A39EB6D2}" destId="{D6A4C7A6-608C-4FE5-AFCC-D496C1A2ABE3}" srcOrd="0" destOrd="0" presId="urn:microsoft.com/office/officeart/2005/8/layout/orgChart1"/>
    <dgm:cxn modelId="{52E31A1C-7ABB-4673-BA02-6A22A367BBB3}" type="presParOf" srcId="{D6A4C7A6-608C-4FE5-AFCC-D496C1A2ABE3}" destId="{3F24E2E9-2C30-4AFC-9075-623A78AB5BF2}" srcOrd="0" destOrd="0" presId="urn:microsoft.com/office/officeart/2005/8/layout/orgChart1"/>
    <dgm:cxn modelId="{C61DC19F-8D99-45E4-A4CD-6B4B0D9661C9}" type="presParOf" srcId="{D6A4C7A6-608C-4FE5-AFCC-D496C1A2ABE3}" destId="{1C6EC41D-04B7-4B0D-A484-057C44BE1DAF}" srcOrd="1" destOrd="0" presId="urn:microsoft.com/office/officeart/2005/8/layout/orgChart1"/>
    <dgm:cxn modelId="{452FE4C4-8F27-4D4E-AA7C-6CF4197DA6EB}" type="presParOf" srcId="{79848051-2235-445C-8AA1-63F5A39EB6D2}" destId="{5C049CA4-2632-427E-905D-18F9D396CCF3}" srcOrd="1" destOrd="0" presId="urn:microsoft.com/office/officeart/2005/8/layout/orgChart1"/>
    <dgm:cxn modelId="{C5C995F7-C4E3-4637-9772-9DCFB09A3EBA}" type="presParOf" srcId="{79848051-2235-445C-8AA1-63F5A39EB6D2}" destId="{EE5E9563-287B-46E1-9D69-DAC04BA83C48}" srcOrd="2" destOrd="0" presId="urn:microsoft.com/office/officeart/2005/8/layout/orgChart1"/>
    <dgm:cxn modelId="{DEAD5339-EC70-490A-89BB-4AE8A19580AF}" type="presParOf" srcId="{B003BEA0-F975-44A4-8E84-4E4ECB33E2D1}" destId="{9407C331-17F0-40DE-A88D-8949F2BA9BC2}" srcOrd="2" destOrd="0" presId="urn:microsoft.com/office/officeart/2005/8/layout/orgChart1"/>
    <dgm:cxn modelId="{EDD52F9F-8A12-4089-9DA8-B824EFDBBDCE}" type="presParOf" srcId="{B003BEA0-F975-44A4-8E84-4E4ECB33E2D1}" destId="{EABA80F3-C3D4-4D67-B9BF-3C267DE3A90E}" srcOrd="3" destOrd="0" presId="urn:microsoft.com/office/officeart/2005/8/layout/orgChart1"/>
    <dgm:cxn modelId="{B6F1049F-3511-40C0-B397-225841948AC4}" type="presParOf" srcId="{EABA80F3-C3D4-4D67-B9BF-3C267DE3A90E}" destId="{2D81F88F-B506-4FDC-973C-D246F840EC4F}" srcOrd="0" destOrd="0" presId="urn:microsoft.com/office/officeart/2005/8/layout/orgChart1"/>
    <dgm:cxn modelId="{AC7BEB9E-913D-4E4D-A06B-51151BAE05DE}" type="presParOf" srcId="{2D81F88F-B506-4FDC-973C-D246F840EC4F}" destId="{BF7BF25B-F214-46C3-9362-0D00F5DEB50E}" srcOrd="0" destOrd="0" presId="urn:microsoft.com/office/officeart/2005/8/layout/orgChart1"/>
    <dgm:cxn modelId="{217DD6A0-59C2-474E-A424-675DC20CD8E2}" type="presParOf" srcId="{2D81F88F-B506-4FDC-973C-D246F840EC4F}" destId="{7662D1A8-AE6F-41D0-A38C-55CD4E5E8B42}" srcOrd="1" destOrd="0" presId="urn:microsoft.com/office/officeart/2005/8/layout/orgChart1"/>
    <dgm:cxn modelId="{0D809205-6331-4BCD-A89A-14D0F38E0434}" type="presParOf" srcId="{EABA80F3-C3D4-4D67-B9BF-3C267DE3A90E}" destId="{ABF7BCAD-24D3-4E28-B0C0-54491EB3BD2F}" srcOrd="1" destOrd="0" presId="urn:microsoft.com/office/officeart/2005/8/layout/orgChart1"/>
    <dgm:cxn modelId="{D7B7980E-9F67-4F1A-8E8C-D65335C48808}" type="presParOf" srcId="{EABA80F3-C3D4-4D67-B9BF-3C267DE3A90E}" destId="{8C7ABE5E-02FA-4C5A-A987-012EFBF91E01}" srcOrd="2" destOrd="0" presId="urn:microsoft.com/office/officeart/2005/8/layout/orgChart1"/>
    <dgm:cxn modelId="{4949709A-C5E7-4265-BB9E-5F4AE23AC691}" type="presParOf" srcId="{F9C63C7B-26F1-41AF-8528-A3D640251A3B}" destId="{07BE1127-A247-4587-AA7B-068B48DA6F48}" srcOrd="2" destOrd="0" presId="urn:microsoft.com/office/officeart/2005/8/layout/orgChart1"/>
    <dgm:cxn modelId="{FF6E4643-B183-4894-BED8-655492766797}" type="presParOf" srcId="{46B990D9-B9BF-45DA-9153-EA83E2486290}" destId="{47035BAC-1D3B-4CED-A7B9-8139595C5A64}" srcOrd="2" destOrd="0" presId="urn:microsoft.com/office/officeart/2005/8/layout/orgChart1"/>
    <dgm:cxn modelId="{4750B072-BDC2-44EA-9CD8-57077692EF0F}" type="presParOf" srcId="{46B990D9-B9BF-45DA-9153-EA83E2486290}" destId="{864EE423-C096-4184-83EF-87E350A78AAA}" srcOrd="3" destOrd="0" presId="urn:microsoft.com/office/officeart/2005/8/layout/orgChart1"/>
    <dgm:cxn modelId="{3F3AF75E-F0C4-4341-939A-0AAB4EBF6772}" type="presParOf" srcId="{864EE423-C096-4184-83EF-87E350A78AAA}" destId="{CDEBC57A-7BE9-4610-BB9C-AAC77F550BFD}" srcOrd="0" destOrd="0" presId="urn:microsoft.com/office/officeart/2005/8/layout/orgChart1"/>
    <dgm:cxn modelId="{5A5EDC4F-C490-40F1-B3DD-4B472C1B5495}" type="presParOf" srcId="{CDEBC57A-7BE9-4610-BB9C-AAC77F550BFD}" destId="{DC2B4FDB-3849-4788-B04D-D4FD96F56C77}" srcOrd="0" destOrd="0" presId="urn:microsoft.com/office/officeart/2005/8/layout/orgChart1"/>
    <dgm:cxn modelId="{B5E8D392-668B-49DD-8EA9-D6F8B3FC0E6A}" type="presParOf" srcId="{CDEBC57A-7BE9-4610-BB9C-AAC77F550BFD}" destId="{3DE0F6FF-7A46-4565-8DCC-60B6FAED7E69}" srcOrd="1" destOrd="0" presId="urn:microsoft.com/office/officeart/2005/8/layout/orgChart1"/>
    <dgm:cxn modelId="{DF13EE07-602A-4DED-BB77-83AA26A9699E}" type="presParOf" srcId="{864EE423-C096-4184-83EF-87E350A78AAA}" destId="{D81C8681-07B3-4127-86C6-E134910B26CF}" srcOrd="1" destOrd="0" presId="urn:microsoft.com/office/officeart/2005/8/layout/orgChart1"/>
    <dgm:cxn modelId="{00856CA4-E533-41A0-92BD-D79C31A9E41F}" type="presParOf" srcId="{D81C8681-07B3-4127-86C6-E134910B26CF}" destId="{D76049D8-F073-433E-B89C-7302EA05EC00}" srcOrd="0" destOrd="0" presId="urn:microsoft.com/office/officeart/2005/8/layout/orgChart1"/>
    <dgm:cxn modelId="{4EAA1AED-59CE-4D6A-AA4E-A3D7EF26FC6E}" type="presParOf" srcId="{D81C8681-07B3-4127-86C6-E134910B26CF}" destId="{35B48B91-EB4D-4BFF-8ECE-F6C78771CE63}" srcOrd="1" destOrd="0" presId="urn:microsoft.com/office/officeart/2005/8/layout/orgChart1"/>
    <dgm:cxn modelId="{CABE9BE1-DC0B-47C3-AF79-EF4A2B239F0C}" type="presParOf" srcId="{35B48B91-EB4D-4BFF-8ECE-F6C78771CE63}" destId="{D99DFAEC-6C39-436D-BB0A-E90AE9BEECD7}" srcOrd="0" destOrd="0" presId="urn:microsoft.com/office/officeart/2005/8/layout/orgChart1"/>
    <dgm:cxn modelId="{9ABDB3FE-D0C2-4E8F-935A-E8957DD8C458}" type="presParOf" srcId="{D99DFAEC-6C39-436D-BB0A-E90AE9BEECD7}" destId="{0D357CA4-99AA-4C08-A924-3A94C950A523}" srcOrd="0" destOrd="0" presId="urn:microsoft.com/office/officeart/2005/8/layout/orgChart1"/>
    <dgm:cxn modelId="{DF79C27B-7B89-4FEC-A9C3-A77102676F95}" type="presParOf" srcId="{D99DFAEC-6C39-436D-BB0A-E90AE9BEECD7}" destId="{099BF301-F8BC-449C-B5AC-643A44C6535D}" srcOrd="1" destOrd="0" presId="urn:microsoft.com/office/officeart/2005/8/layout/orgChart1"/>
    <dgm:cxn modelId="{3E9C4F62-4A74-4431-A4B9-8B570C7DF43E}" type="presParOf" srcId="{35B48B91-EB4D-4BFF-8ECE-F6C78771CE63}" destId="{D4BBEF41-901B-4171-8447-449092A5F53E}" srcOrd="1" destOrd="0" presId="urn:microsoft.com/office/officeart/2005/8/layout/orgChart1"/>
    <dgm:cxn modelId="{1D9B7C7B-43F8-48E9-8EB2-1C9C424E4E64}" type="presParOf" srcId="{35B48B91-EB4D-4BFF-8ECE-F6C78771CE63}" destId="{2CF5801D-81B4-4FE9-BC04-DA87A23DC2A5}" srcOrd="2" destOrd="0" presId="urn:microsoft.com/office/officeart/2005/8/layout/orgChart1"/>
    <dgm:cxn modelId="{C1AB4D8E-06B1-43FF-9E9A-584DA598612B}" type="presParOf" srcId="{D81C8681-07B3-4127-86C6-E134910B26CF}" destId="{2BEAE899-82B5-40F5-83EC-B18BC1B496FF}" srcOrd="2" destOrd="0" presId="urn:microsoft.com/office/officeart/2005/8/layout/orgChart1"/>
    <dgm:cxn modelId="{F8EBD904-4021-4A92-BC99-E92FFE59B0F6}" type="presParOf" srcId="{D81C8681-07B3-4127-86C6-E134910B26CF}" destId="{916313D3-1968-4D93-A446-934E27190016}" srcOrd="3" destOrd="0" presId="urn:microsoft.com/office/officeart/2005/8/layout/orgChart1"/>
    <dgm:cxn modelId="{FA40734F-C6FA-42D0-9442-36806CA8B718}" type="presParOf" srcId="{916313D3-1968-4D93-A446-934E27190016}" destId="{BE79DBBA-AE69-4F13-B2EC-05FF8A318D8B}" srcOrd="0" destOrd="0" presId="urn:microsoft.com/office/officeart/2005/8/layout/orgChart1"/>
    <dgm:cxn modelId="{C98A2271-A750-475F-8130-397B58016777}" type="presParOf" srcId="{BE79DBBA-AE69-4F13-B2EC-05FF8A318D8B}" destId="{E4D215AC-E91D-4EA9-A861-68372170992D}" srcOrd="0" destOrd="0" presId="urn:microsoft.com/office/officeart/2005/8/layout/orgChart1"/>
    <dgm:cxn modelId="{AB43E176-A22C-40E2-9EC4-B3300B06CBA7}" type="presParOf" srcId="{BE79DBBA-AE69-4F13-B2EC-05FF8A318D8B}" destId="{CCF6C796-F68B-4F9E-B0FB-2B0DA5D32DE4}" srcOrd="1" destOrd="0" presId="urn:microsoft.com/office/officeart/2005/8/layout/orgChart1"/>
    <dgm:cxn modelId="{F87CCF4D-822E-495C-8A3C-32AFF636B0AF}" type="presParOf" srcId="{916313D3-1968-4D93-A446-934E27190016}" destId="{740ECCA3-7FF6-4FB6-A8C4-FAAE9D5ADDB3}" srcOrd="1" destOrd="0" presId="urn:microsoft.com/office/officeart/2005/8/layout/orgChart1"/>
    <dgm:cxn modelId="{B83BD0A8-BC9E-4B0E-BEA7-31689A35087B}" type="presParOf" srcId="{740ECCA3-7FF6-4FB6-A8C4-FAAE9D5ADDB3}" destId="{99F311E9-9FBE-4B8C-87B1-127AB56BED2B}" srcOrd="0" destOrd="0" presId="urn:microsoft.com/office/officeart/2005/8/layout/orgChart1"/>
    <dgm:cxn modelId="{5D8E9268-1A7B-4AC5-AAB3-B2CC1886203B}" type="presParOf" srcId="{740ECCA3-7FF6-4FB6-A8C4-FAAE9D5ADDB3}" destId="{C05DFF82-886A-4746-BADE-75E80A80BE19}" srcOrd="1" destOrd="0" presId="urn:microsoft.com/office/officeart/2005/8/layout/orgChart1"/>
    <dgm:cxn modelId="{24CA11DC-CBCA-492E-82F8-6950976E22BA}" type="presParOf" srcId="{C05DFF82-886A-4746-BADE-75E80A80BE19}" destId="{3B0F15E5-607A-4249-B889-F5F0C91ADB60}" srcOrd="0" destOrd="0" presId="urn:microsoft.com/office/officeart/2005/8/layout/orgChart1"/>
    <dgm:cxn modelId="{D2B6BD2F-9DF0-4EBA-A6CA-14466B891F50}" type="presParOf" srcId="{3B0F15E5-607A-4249-B889-F5F0C91ADB60}" destId="{3D7995A1-0BCB-4A8A-9ED3-EE088CEAA1B0}" srcOrd="0" destOrd="0" presId="urn:microsoft.com/office/officeart/2005/8/layout/orgChart1"/>
    <dgm:cxn modelId="{30740508-2B25-4C70-8312-99C2C205E1AC}" type="presParOf" srcId="{3B0F15E5-607A-4249-B889-F5F0C91ADB60}" destId="{1B255218-1351-403C-A74B-A7CF8E0BE9B4}" srcOrd="1" destOrd="0" presId="urn:microsoft.com/office/officeart/2005/8/layout/orgChart1"/>
    <dgm:cxn modelId="{F31B312E-09EA-4440-9F22-69F2ADF4BD2D}" type="presParOf" srcId="{C05DFF82-886A-4746-BADE-75E80A80BE19}" destId="{05CAC98C-8469-478D-9286-B0B2FBC29933}" srcOrd="1" destOrd="0" presId="urn:microsoft.com/office/officeart/2005/8/layout/orgChart1"/>
    <dgm:cxn modelId="{352A8E31-821F-4DBC-9B68-92B2DE7EBE9A}" type="presParOf" srcId="{C05DFF82-886A-4746-BADE-75E80A80BE19}" destId="{EBA78F6C-D1EB-464D-87BA-4478CA1999E3}" srcOrd="2" destOrd="0" presId="urn:microsoft.com/office/officeart/2005/8/layout/orgChart1"/>
    <dgm:cxn modelId="{CB21CF4D-3BC2-404B-B6EE-70EEC1D19F41}" type="presParOf" srcId="{740ECCA3-7FF6-4FB6-A8C4-FAAE9D5ADDB3}" destId="{5CA69FBE-A70F-40EE-ABF2-1CE48E810FC6}" srcOrd="2" destOrd="0" presId="urn:microsoft.com/office/officeart/2005/8/layout/orgChart1"/>
    <dgm:cxn modelId="{B7F003A8-B843-4727-AEC9-2370EE8D70FC}" type="presParOf" srcId="{740ECCA3-7FF6-4FB6-A8C4-FAAE9D5ADDB3}" destId="{04624AFC-2381-4D48-8519-6441143B8EFD}" srcOrd="3" destOrd="0" presId="urn:microsoft.com/office/officeart/2005/8/layout/orgChart1"/>
    <dgm:cxn modelId="{5181161F-A0BB-4DDF-A4AC-FFADCF3ECB1D}" type="presParOf" srcId="{04624AFC-2381-4D48-8519-6441143B8EFD}" destId="{7D64DB42-2902-4ABE-A010-1DA81D8BD48E}" srcOrd="0" destOrd="0" presId="urn:microsoft.com/office/officeart/2005/8/layout/orgChart1"/>
    <dgm:cxn modelId="{F20922DF-4645-4958-A5DD-BEC9C795607A}" type="presParOf" srcId="{7D64DB42-2902-4ABE-A010-1DA81D8BD48E}" destId="{D8511CD5-FBCD-4BDE-A31C-6C85F777FEEB}" srcOrd="0" destOrd="0" presId="urn:microsoft.com/office/officeart/2005/8/layout/orgChart1"/>
    <dgm:cxn modelId="{765FB434-A180-4F32-8BCD-BDE8D04D4E56}" type="presParOf" srcId="{7D64DB42-2902-4ABE-A010-1DA81D8BD48E}" destId="{A8D584DF-9872-4F39-9139-163A3DBD2A46}" srcOrd="1" destOrd="0" presId="urn:microsoft.com/office/officeart/2005/8/layout/orgChart1"/>
    <dgm:cxn modelId="{209A34EF-1998-4AAB-AC5B-B79F7E4C297E}" type="presParOf" srcId="{04624AFC-2381-4D48-8519-6441143B8EFD}" destId="{3D9E6901-0337-4714-8AFD-CD7B32DDF596}" srcOrd="1" destOrd="0" presId="urn:microsoft.com/office/officeart/2005/8/layout/orgChart1"/>
    <dgm:cxn modelId="{C2B4A12C-7F80-4368-A998-2BA17FE4751A}" type="presParOf" srcId="{04624AFC-2381-4D48-8519-6441143B8EFD}" destId="{1350D799-AC9D-4CC3-BB07-4BB90DF2E84F}" srcOrd="2" destOrd="0" presId="urn:microsoft.com/office/officeart/2005/8/layout/orgChart1"/>
    <dgm:cxn modelId="{F39BF3DB-0FA9-4D3D-8822-2963311DA878}" type="presParOf" srcId="{916313D3-1968-4D93-A446-934E27190016}" destId="{D97982F6-8207-476C-AFE6-D2CB392828CF}" srcOrd="2" destOrd="0" presId="urn:microsoft.com/office/officeart/2005/8/layout/orgChart1"/>
    <dgm:cxn modelId="{E7DDDA54-5A05-4770-9FEB-D7F09F33AC03}" type="presParOf" srcId="{D81C8681-07B3-4127-86C6-E134910B26CF}" destId="{472DA764-55D0-4E37-8A3F-600107772A9F}" srcOrd="4" destOrd="0" presId="urn:microsoft.com/office/officeart/2005/8/layout/orgChart1"/>
    <dgm:cxn modelId="{967BCC71-537E-4797-ACA6-F1B303B953DA}" type="presParOf" srcId="{D81C8681-07B3-4127-86C6-E134910B26CF}" destId="{9DE7EE0C-855F-407E-81EA-DEB6237A1913}" srcOrd="5" destOrd="0" presId="urn:microsoft.com/office/officeart/2005/8/layout/orgChart1"/>
    <dgm:cxn modelId="{DD65FB1F-BE40-4810-92F5-EF56F4B3D6CD}" type="presParOf" srcId="{9DE7EE0C-855F-407E-81EA-DEB6237A1913}" destId="{049DE16B-BFCA-48A9-B5A2-54677130C396}" srcOrd="0" destOrd="0" presId="urn:microsoft.com/office/officeart/2005/8/layout/orgChart1"/>
    <dgm:cxn modelId="{B20BE6A6-9F63-48AE-8DD9-46601EF1B8BE}" type="presParOf" srcId="{049DE16B-BFCA-48A9-B5A2-54677130C396}" destId="{DA6F274E-CB27-42AE-9C21-5EAFECB2824A}" srcOrd="0" destOrd="0" presId="urn:microsoft.com/office/officeart/2005/8/layout/orgChart1"/>
    <dgm:cxn modelId="{C81B2056-DC9B-4B53-84B3-FC97329EDDE5}" type="presParOf" srcId="{049DE16B-BFCA-48A9-B5A2-54677130C396}" destId="{7C23A98B-C23D-4EF1-B247-5A4B91779F59}" srcOrd="1" destOrd="0" presId="urn:microsoft.com/office/officeart/2005/8/layout/orgChart1"/>
    <dgm:cxn modelId="{61C5B924-90FA-4B51-A502-5DC7437F165A}" type="presParOf" srcId="{9DE7EE0C-855F-407E-81EA-DEB6237A1913}" destId="{645F853F-6984-4FF3-9C71-FFB0BF9B0A5F}" srcOrd="1" destOrd="0" presId="urn:microsoft.com/office/officeart/2005/8/layout/orgChart1"/>
    <dgm:cxn modelId="{4BE57D43-DD19-4D8C-AD10-F7E80DBAA459}" type="presParOf" srcId="{645F853F-6984-4FF3-9C71-FFB0BF9B0A5F}" destId="{BBE1181D-7B4C-4F84-A1F4-94A214140948}" srcOrd="0" destOrd="0" presId="urn:microsoft.com/office/officeart/2005/8/layout/orgChart1"/>
    <dgm:cxn modelId="{7B221A67-9F30-4D35-95B1-6069FFECB171}" type="presParOf" srcId="{645F853F-6984-4FF3-9C71-FFB0BF9B0A5F}" destId="{8A50E88C-5F44-4CF2-8300-8759509C7EC0}" srcOrd="1" destOrd="0" presId="urn:microsoft.com/office/officeart/2005/8/layout/orgChart1"/>
    <dgm:cxn modelId="{D819FFA8-B43D-4300-8FC7-58032AF53FAE}" type="presParOf" srcId="{8A50E88C-5F44-4CF2-8300-8759509C7EC0}" destId="{A2D28ED4-ECC7-400E-88B0-F8B95F1B72C7}" srcOrd="0" destOrd="0" presId="urn:microsoft.com/office/officeart/2005/8/layout/orgChart1"/>
    <dgm:cxn modelId="{6459E6B6-DE9A-46D2-937D-7C5B55C290B2}" type="presParOf" srcId="{A2D28ED4-ECC7-400E-88B0-F8B95F1B72C7}" destId="{ABC1D39E-744E-4E35-8955-90978CFBAC78}" srcOrd="0" destOrd="0" presId="urn:microsoft.com/office/officeart/2005/8/layout/orgChart1"/>
    <dgm:cxn modelId="{1E9A5499-6A9C-41D7-8020-0DC7297DB316}" type="presParOf" srcId="{A2D28ED4-ECC7-400E-88B0-F8B95F1B72C7}" destId="{7E943966-B19E-46F9-AC20-AE58E39320D4}" srcOrd="1" destOrd="0" presId="urn:microsoft.com/office/officeart/2005/8/layout/orgChart1"/>
    <dgm:cxn modelId="{0D742C0E-FDD2-4FC1-8997-47B073B16B0E}" type="presParOf" srcId="{8A50E88C-5F44-4CF2-8300-8759509C7EC0}" destId="{AEF347B6-75E6-4AD2-B753-ECF32AD5A3C3}" srcOrd="1" destOrd="0" presId="urn:microsoft.com/office/officeart/2005/8/layout/orgChart1"/>
    <dgm:cxn modelId="{BED6CA69-ED87-4A31-9EAB-D2A5D7671A3A}" type="presParOf" srcId="{8A50E88C-5F44-4CF2-8300-8759509C7EC0}" destId="{493F8173-4C04-4FFC-B723-C47AA02FB0DD}" srcOrd="2" destOrd="0" presId="urn:microsoft.com/office/officeart/2005/8/layout/orgChart1"/>
    <dgm:cxn modelId="{33F81E5C-108C-41E6-A04E-381173550526}" type="presParOf" srcId="{645F853F-6984-4FF3-9C71-FFB0BF9B0A5F}" destId="{86193D20-31ED-4726-82D2-E614B2C41347}" srcOrd="2" destOrd="0" presId="urn:microsoft.com/office/officeart/2005/8/layout/orgChart1"/>
    <dgm:cxn modelId="{FE2F370E-B287-4D96-AA86-15A93B3CCEA9}" type="presParOf" srcId="{645F853F-6984-4FF3-9C71-FFB0BF9B0A5F}" destId="{40468C2C-EAF2-4CD7-8DC2-BC507992BD42}" srcOrd="3" destOrd="0" presId="urn:microsoft.com/office/officeart/2005/8/layout/orgChart1"/>
    <dgm:cxn modelId="{73479E2A-F2BB-46C7-AEB4-35D1D55691E2}" type="presParOf" srcId="{40468C2C-EAF2-4CD7-8DC2-BC507992BD42}" destId="{9804C01D-BC2B-4DD8-B6D1-083EAF27A630}" srcOrd="0" destOrd="0" presId="urn:microsoft.com/office/officeart/2005/8/layout/orgChart1"/>
    <dgm:cxn modelId="{F7565EF8-EAA9-408F-9800-400F86E74782}" type="presParOf" srcId="{9804C01D-BC2B-4DD8-B6D1-083EAF27A630}" destId="{90819847-14EE-4426-BA12-D60603E1EE34}" srcOrd="0" destOrd="0" presId="urn:microsoft.com/office/officeart/2005/8/layout/orgChart1"/>
    <dgm:cxn modelId="{3A4565E4-B98F-4B63-86F4-7BB9697543DD}" type="presParOf" srcId="{9804C01D-BC2B-4DD8-B6D1-083EAF27A630}" destId="{178DDD89-CDDD-476A-A274-B3F408FBD71D}" srcOrd="1" destOrd="0" presId="urn:microsoft.com/office/officeart/2005/8/layout/orgChart1"/>
    <dgm:cxn modelId="{C8EC5072-85F0-4C4F-93E9-23486690631A}" type="presParOf" srcId="{40468C2C-EAF2-4CD7-8DC2-BC507992BD42}" destId="{1DB1933F-29BE-49BA-A988-03E63C7A13DA}" srcOrd="1" destOrd="0" presId="urn:microsoft.com/office/officeart/2005/8/layout/orgChart1"/>
    <dgm:cxn modelId="{8FF67AE3-24D5-4CF4-B619-08BBE16170E2}" type="presParOf" srcId="{40468C2C-EAF2-4CD7-8DC2-BC507992BD42}" destId="{56DFC199-EAE7-41D7-AD7B-74F63757DBEE}" srcOrd="2" destOrd="0" presId="urn:microsoft.com/office/officeart/2005/8/layout/orgChart1"/>
    <dgm:cxn modelId="{B4F07DFE-607C-4C8D-A91F-BA190CF1D8F1}" type="presParOf" srcId="{9DE7EE0C-855F-407E-81EA-DEB6237A1913}" destId="{5C9F19D5-6505-4763-B169-F8A86A5359D5}" srcOrd="2" destOrd="0" presId="urn:microsoft.com/office/officeart/2005/8/layout/orgChart1"/>
    <dgm:cxn modelId="{D6B380E3-9DB3-4356-BE8F-E2D588AC9F01}" type="presParOf" srcId="{864EE423-C096-4184-83EF-87E350A78AAA}" destId="{6B09E402-4158-4E2A-BA71-6E87CA0CA667}" srcOrd="2" destOrd="0" presId="urn:microsoft.com/office/officeart/2005/8/layout/orgChart1"/>
    <dgm:cxn modelId="{08E219B5-6CB6-46F6-9E82-E9B8ECD2F516}" type="presParOf" srcId="{E1CE1D08-B857-4C70-A04E-B6B8A059F815}" destId="{E9EC1783-C4F5-4F56-938D-72B9AC0B599D}" srcOrd="2" destOrd="0" presId="urn:microsoft.com/office/officeart/2005/8/layout/orgChart1"/>
    <dgm:cxn modelId="{7B4129C7-876C-4C65-BA6F-F798C648C573}" type="presParOf" srcId="{E9946599-3749-434E-8932-3A437A05158A}" destId="{0BB1B91D-6EA0-48D4-92A2-A04D6CD41743}" srcOrd="2" destOrd="0" presId="urn:microsoft.com/office/officeart/2005/8/layout/orgChart1"/>
    <dgm:cxn modelId="{39880F5F-8922-44FC-A373-9F97FD87B16B}" type="presParOf" srcId="{E9946599-3749-434E-8932-3A437A05158A}" destId="{4561FB69-529C-4675-926A-D6E0BF50EE90}" srcOrd="3" destOrd="0" presId="urn:microsoft.com/office/officeart/2005/8/layout/orgChart1"/>
    <dgm:cxn modelId="{9A29664F-BB6B-4EB1-97A5-C13F6E37EC97}" type="presParOf" srcId="{4561FB69-529C-4675-926A-D6E0BF50EE90}" destId="{6F13F3DC-C277-43A8-AC88-9A24B5952546}" srcOrd="0" destOrd="0" presId="urn:microsoft.com/office/officeart/2005/8/layout/orgChart1"/>
    <dgm:cxn modelId="{BEB84601-E38F-4AEB-971B-60CFA2EA5735}" type="presParOf" srcId="{6F13F3DC-C277-43A8-AC88-9A24B5952546}" destId="{9D089B82-0466-4EEA-BF90-A0B8AE7BBE75}" srcOrd="0" destOrd="0" presId="urn:microsoft.com/office/officeart/2005/8/layout/orgChart1"/>
    <dgm:cxn modelId="{518F695C-42FB-4C98-A44D-1840E303D98E}" type="presParOf" srcId="{6F13F3DC-C277-43A8-AC88-9A24B5952546}" destId="{68556BA8-1765-4E3A-9087-7C1B4769F456}" srcOrd="1" destOrd="0" presId="urn:microsoft.com/office/officeart/2005/8/layout/orgChart1"/>
    <dgm:cxn modelId="{73B1D2CB-69DD-4FB0-A74B-6003CF396446}" type="presParOf" srcId="{4561FB69-529C-4675-926A-D6E0BF50EE90}" destId="{66CA95D4-CBF4-4B18-ACFA-7E35F289A46B}" srcOrd="1" destOrd="0" presId="urn:microsoft.com/office/officeart/2005/8/layout/orgChart1"/>
    <dgm:cxn modelId="{6EA6BC79-F2F1-4408-98EF-684DC7AE8C54}" type="presParOf" srcId="{66CA95D4-CBF4-4B18-ACFA-7E35F289A46B}" destId="{BBE7173C-229D-4729-9123-9188836DCF23}" srcOrd="0" destOrd="0" presId="urn:microsoft.com/office/officeart/2005/8/layout/orgChart1"/>
    <dgm:cxn modelId="{65798D35-A4B4-42D1-955C-5B846FD599D9}" type="presParOf" srcId="{66CA95D4-CBF4-4B18-ACFA-7E35F289A46B}" destId="{92FCC8DC-5E7C-4380-BFCB-886B9F04FF45}" srcOrd="1" destOrd="0" presId="urn:microsoft.com/office/officeart/2005/8/layout/orgChart1"/>
    <dgm:cxn modelId="{CE7D56FC-0A16-4C08-8BB6-CBC06FF957F9}" type="presParOf" srcId="{92FCC8DC-5E7C-4380-BFCB-886B9F04FF45}" destId="{AA56980C-4897-4BCC-8E5F-86FF651ABA6C}" srcOrd="0" destOrd="0" presId="urn:microsoft.com/office/officeart/2005/8/layout/orgChart1"/>
    <dgm:cxn modelId="{849F2574-E3C0-4624-A501-8E237773410B}" type="presParOf" srcId="{AA56980C-4897-4BCC-8E5F-86FF651ABA6C}" destId="{5D2D0EAE-0AA0-49BD-A219-1F18039873D3}" srcOrd="0" destOrd="0" presId="urn:microsoft.com/office/officeart/2005/8/layout/orgChart1"/>
    <dgm:cxn modelId="{8DBA6753-0BA9-47AA-A81C-132CBC48D1B0}" type="presParOf" srcId="{AA56980C-4897-4BCC-8E5F-86FF651ABA6C}" destId="{5CE633E7-3CC3-47F9-9CFC-803763D80B2D}" srcOrd="1" destOrd="0" presId="urn:microsoft.com/office/officeart/2005/8/layout/orgChart1"/>
    <dgm:cxn modelId="{CF994C3A-A1D2-4857-9C2D-CC99EC27A285}" type="presParOf" srcId="{92FCC8DC-5E7C-4380-BFCB-886B9F04FF45}" destId="{4C92B7BE-D82E-4ED1-B0F9-7EB0A43F7B92}" srcOrd="1" destOrd="0" presId="urn:microsoft.com/office/officeart/2005/8/layout/orgChart1"/>
    <dgm:cxn modelId="{6739C2DA-4C9C-4B37-8A37-A17208269FF5}" type="presParOf" srcId="{4C92B7BE-D82E-4ED1-B0F9-7EB0A43F7B92}" destId="{F2060ADA-7F06-47FE-8F00-F0BB6302A147}" srcOrd="0" destOrd="0" presId="urn:microsoft.com/office/officeart/2005/8/layout/orgChart1"/>
    <dgm:cxn modelId="{485E9DDC-865E-4B7A-B8C0-3746CE979171}" type="presParOf" srcId="{4C92B7BE-D82E-4ED1-B0F9-7EB0A43F7B92}" destId="{CC26629B-5321-43F9-BB31-EFB21905FB5E}" srcOrd="1" destOrd="0" presId="urn:microsoft.com/office/officeart/2005/8/layout/orgChart1"/>
    <dgm:cxn modelId="{58FF1E8A-46F1-4B1E-A84B-DD4A18971B1F}" type="presParOf" srcId="{CC26629B-5321-43F9-BB31-EFB21905FB5E}" destId="{2C789E10-B426-4011-BF3F-0A13D78B4357}" srcOrd="0" destOrd="0" presId="urn:microsoft.com/office/officeart/2005/8/layout/orgChart1"/>
    <dgm:cxn modelId="{1391E1F1-7905-4743-A950-ECF7E408ED1D}" type="presParOf" srcId="{2C789E10-B426-4011-BF3F-0A13D78B4357}" destId="{93677A3A-8EDE-435F-ACC1-72F2ABD09A1D}" srcOrd="0" destOrd="0" presId="urn:microsoft.com/office/officeart/2005/8/layout/orgChart1"/>
    <dgm:cxn modelId="{DFFF9672-1A21-45DE-B247-6210AA0F997D}" type="presParOf" srcId="{2C789E10-B426-4011-BF3F-0A13D78B4357}" destId="{30F05A16-A1AF-4E5E-BC83-4764DC787594}" srcOrd="1" destOrd="0" presId="urn:microsoft.com/office/officeart/2005/8/layout/orgChart1"/>
    <dgm:cxn modelId="{2BCAE261-8A93-471A-8D12-5C1C40F888B3}" type="presParOf" srcId="{CC26629B-5321-43F9-BB31-EFB21905FB5E}" destId="{E3F9DF36-CECD-49AF-B51A-4EC6B3117347}" srcOrd="1" destOrd="0" presId="urn:microsoft.com/office/officeart/2005/8/layout/orgChart1"/>
    <dgm:cxn modelId="{2EFB5B34-BA63-4F05-966A-8E147A47AF3C}" type="presParOf" srcId="{CC26629B-5321-43F9-BB31-EFB21905FB5E}" destId="{1EC40855-3CCA-44A3-B7A6-ABC1E87C0610}" srcOrd="2" destOrd="0" presId="urn:microsoft.com/office/officeart/2005/8/layout/orgChart1"/>
    <dgm:cxn modelId="{D5E498D1-8612-4E9B-B568-894933C3B667}" type="presParOf" srcId="{4C92B7BE-D82E-4ED1-B0F9-7EB0A43F7B92}" destId="{D03DB96A-688A-472F-8E7C-6D5C04DCD2A8}" srcOrd="2" destOrd="0" presId="urn:microsoft.com/office/officeart/2005/8/layout/orgChart1"/>
    <dgm:cxn modelId="{6CF24D19-A742-4A7C-95EC-AFDF3917212A}" type="presParOf" srcId="{4C92B7BE-D82E-4ED1-B0F9-7EB0A43F7B92}" destId="{E8F61A6C-2890-417F-B2FA-E36B980C6C34}" srcOrd="3" destOrd="0" presId="urn:microsoft.com/office/officeart/2005/8/layout/orgChart1"/>
    <dgm:cxn modelId="{42F3B753-0A9C-40F1-AB12-A742AD931349}" type="presParOf" srcId="{E8F61A6C-2890-417F-B2FA-E36B980C6C34}" destId="{EE601D78-DBE4-4F8E-8E0D-449B17A1D580}" srcOrd="0" destOrd="0" presId="urn:microsoft.com/office/officeart/2005/8/layout/orgChart1"/>
    <dgm:cxn modelId="{910774F4-F998-4465-AF3A-A73BBA243611}" type="presParOf" srcId="{EE601D78-DBE4-4F8E-8E0D-449B17A1D580}" destId="{6474EFE0-E2B6-495E-88C7-76A2CD9966AD}" srcOrd="0" destOrd="0" presId="urn:microsoft.com/office/officeart/2005/8/layout/orgChart1"/>
    <dgm:cxn modelId="{CB8B4CAC-CABC-435D-BC7E-A783ABADC439}" type="presParOf" srcId="{EE601D78-DBE4-4F8E-8E0D-449B17A1D580}" destId="{E3D978ED-9C2B-4FDC-A278-6E63BD15624F}" srcOrd="1" destOrd="0" presId="urn:microsoft.com/office/officeart/2005/8/layout/orgChart1"/>
    <dgm:cxn modelId="{1893F9B4-80E9-4567-99B4-F3A51333ED68}" type="presParOf" srcId="{E8F61A6C-2890-417F-B2FA-E36B980C6C34}" destId="{19C10A96-5978-41E0-9AD0-5F642F954B05}" srcOrd="1" destOrd="0" presId="urn:microsoft.com/office/officeart/2005/8/layout/orgChart1"/>
    <dgm:cxn modelId="{5EAE2117-ECF7-416D-96FE-274786E249D9}" type="presParOf" srcId="{E8F61A6C-2890-417F-B2FA-E36B980C6C34}" destId="{B354D3C4-AE86-4F12-8E81-52C172F32A5D}" srcOrd="2" destOrd="0" presId="urn:microsoft.com/office/officeart/2005/8/layout/orgChart1"/>
    <dgm:cxn modelId="{88E49D16-D442-4A4A-843D-316DB7F42785}" type="presParOf" srcId="{92FCC8DC-5E7C-4380-BFCB-886B9F04FF45}" destId="{96DD987B-E57B-4674-BBD3-0F9AFCBB3598}" srcOrd="2" destOrd="0" presId="urn:microsoft.com/office/officeart/2005/8/layout/orgChart1"/>
    <dgm:cxn modelId="{5573B5D8-B7F3-4820-BF17-EAB1A710ADA6}" type="presParOf" srcId="{66CA95D4-CBF4-4B18-ACFA-7E35F289A46B}" destId="{CA09B801-F5D7-4EFF-89D2-BCE9EA3C1CEF}" srcOrd="2" destOrd="0" presId="urn:microsoft.com/office/officeart/2005/8/layout/orgChart1"/>
    <dgm:cxn modelId="{36226A01-037D-44D1-825B-B8F425018AD5}" type="presParOf" srcId="{66CA95D4-CBF4-4B18-ACFA-7E35F289A46B}" destId="{6D86B21F-6101-4141-9ECF-FF62CEA9656F}" srcOrd="3" destOrd="0" presId="urn:microsoft.com/office/officeart/2005/8/layout/orgChart1"/>
    <dgm:cxn modelId="{7ACD6B20-17F3-4445-BE94-98B6282ED888}" type="presParOf" srcId="{6D86B21F-6101-4141-9ECF-FF62CEA9656F}" destId="{C680A789-88D2-46D8-92D3-63B0B64525FF}" srcOrd="0" destOrd="0" presId="urn:microsoft.com/office/officeart/2005/8/layout/orgChart1"/>
    <dgm:cxn modelId="{4361ED16-626D-418B-BFA7-AEBF5C741C79}" type="presParOf" srcId="{C680A789-88D2-46D8-92D3-63B0B64525FF}" destId="{E7026B5E-0EDF-41D4-B9E7-F9461DEA150C}" srcOrd="0" destOrd="0" presId="urn:microsoft.com/office/officeart/2005/8/layout/orgChart1"/>
    <dgm:cxn modelId="{9819A987-D54B-4CCD-860A-45444994CCBF}" type="presParOf" srcId="{C680A789-88D2-46D8-92D3-63B0B64525FF}" destId="{91661F05-3EE0-4237-B599-8404E7BBC8BB}" srcOrd="1" destOrd="0" presId="urn:microsoft.com/office/officeart/2005/8/layout/orgChart1"/>
    <dgm:cxn modelId="{D818E0D1-E07A-4F1E-85FD-E68F44CDC619}" type="presParOf" srcId="{6D86B21F-6101-4141-9ECF-FF62CEA9656F}" destId="{8E44A556-97DB-41B3-904C-C42CD815F3FA}" srcOrd="1" destOrd="0" presId="urn:microsoft.com/office/officeart/2005/8/layout/orgChart1"/>
    <dgm:cxn modelId="{39E5E23F-6A25-4EC4-8C7D-71B8105DB15E}" type="presParOf" srcId="{8E44A556-97DB-41B3-904C-C42CD815F3FA}" destId="{5255E19B-5007-4634-B797-C26128765588}" srcOrd="0" destOrd="0" presId="urn:microsoft.com/office/officeart/2005/8/layout/orgChart1"/>
    <dgm:cxn modelId="{3D4FCF50-6C3A-46D1-8C15-6B17A7125611}" type="presParOf" srcId="{8E44A556-97DB-41B3-904C-C42CD815F3FA}" destId="{B5880D2C-A810-4103-8A0A-0F2CBD4BA215}" srcOrd="1" destOrd="0" presId="urn:microsoft.com/office/officeart/2005/8/layout/orgChart1"/>
    <dgm:cxn modelId="{B9AE8434-348E-435B-9846-278CC6BBB17A}" type="presParOf" srcId="{B5880D2C-A810-4103-8A0A-0F2CBD4BA215}" destId="{76FBC6E3-43A2-49B2-B670-968A788268E6}" srcOrd="0" destOrd="0" presId="urn:microsoft.com/office/officeart/2005/8/layout/orgChart1"/>
    <dgm:cxn modelId="{32496E13-24BF-4F34-9FCF-26AC31075F0C}" type="presParOf" srcId="{76FBC6E3-43A2-49B2-B670-968A788268E6}" destId="{3CCAAE69-8A79-4C5B-93BA-D82CB2DB08A2}" srcOrd="0" destOrd="0" presId="urn:microsoft.com/office/officeart/2005/8/layout/orgChart1"/>
    <dgm:cxn modelId="{DC55D909-002F-4EC0-BFA2-050B44F05744}" type="presParOf" srcId="{76FBC6E3-43A2-49B2-B670-968A788268E6}" destId="{103C0483-9D78-4CF7-91DD-C81BECC7FE95}" srcOrd="1" destOrd="0" presId="urn:microsoft.com/office/officeart/2005/8/layout/orgChart1"/>
    <dgm:cxn modelId="{A3A48A3E-B208-4FA9-AFEA-2FD443DB53CB}" type="presParOf" srcId="{B5880D2C-A810-4103-8A0A-0F2CBD4BA215}" destId="{F116343A-152B-4FCB-9BA4-2AA2B4EC1775}" srcOrd="1" destOrd="0" presId="urn:microsoft.com/office/officeart/2005/8/layout/orgChart1"/>
    <dgm:cxn modelId="{6BDE4845-0EE7-4122-B746-5513C8DC2E50}" type="presParOf" srcId="{B5880D2C-A810-4103-8A0A-0F2CBD4BA215}" destId="{6F179F53-C202-40EE-9CA4-BDAF083749EE}" srcOrd="2" destOrd="0" presId="urn:microsoft.com/office/officeart/2005/8/layout/orgChart1"/>
    <dgm:cxn modelId="{8B6F22D4-061E-4D28-B111-30E76D3302C1}" type="presParOf" srcId="{8E44A556-97DB-41B3-904C-C42CD815F3FA}" destId="{18042008-7062-4DAD-95BB-C86976BCE085}" srcOrd="2" destOrd="0" presId="urn:microsoft.com/office/officeart/2005/8/layout/orgChart1"/>
    <dgm:cxn modelId="{7ED070C0-8D5C-4FE3-A313-314D839DDFF7}" type="presParOf" srcId="{8E44A556-97DB-41B3-904C-C42CD815F3FA}" destId="{D93C5CE7-0310-4041-8B57-09E324B97476}" srcOrd="3" destOrd="0" presId="urn:microsoft.com/office/officeart/2005/8/layout/orgChart1"/>
    <dgm:cxn modelId="{6BECE0E2-5A7A-45C9-AE7D-066633A09ADA}" type="presParOf" srcId="{D93C5CE7-0310-4041-8B57-09E324B97476}" destId="{0FA11BA5-CE89-4E67-BC23-B87FFC6F6FAF}" srcOrd="0" destOrd="0" presId="urn:microsoft.com/office/officeart/2005/8/layout/orgChart1"/>
    <dgm:cxn modelId="{75608DE8-5AEA-490F-BFF4-D2E75226FF5C}" type="presParOf" srcId="{0FA11BA5-CE89-4E67-BC23-B87FFC6F6FAF}" destId="{DA783BC8-A7A5-4A05-87B9-77DF16ED5B5D}" srcOrd="0" destOrd="0" presId="urn:microsoft.com/office/officeart/2005/8/layout/orgChart1"/>
    <dgm:cxn modelId="{D2EDB39D-974E-43A6-84CA-145866906AF5}" type="presParOf" srcId="{0FA11BA5-CE89-4E67-BC23-B87FFC6F6FAF}" destId="{7B9F0B0B-A9F6-450E-9B5D-FDE44F2B0036}" srcOrd="1" destOrd="0" presId="urn:microsoft.com/office/officeart/2005/8/layout/orgChart1"/>
    <dgm:cxn modelId="{D0BDE5D1-BA29-45FB-8BCA-0690A6B0788C}" type="presParOf" srcId="{D93C5CE7-0310-4041-8B57-09E324B97476}" destId="{B4BCA515-B68B-444B-81BD-74BAD3149EF0}" srcOrd="1" destOrd="0" presId="urn:microsoft.com/office/officeart/2005/8/layout/orgChart1"/>
    <dgm:cxn modelId="{DF876B80-8177-4971-B506-E3E19D5B7B77}" type="presParOf" srcId="{D93C5CE7-0310-4041-8B57-09E324B97476}" destId="{22FD1433-A72D-403E-B502-640C8F7F6B2D}" srcOrd="2" destOrd="0" presId="urn:microsoft.com/office/officeart/2005/8/layout/orgChart1"/>
    <dgm:cxn modelId="{4BD2B35A-FF94-425D-9FD5-0C1AB2BE1A0F}" type="presParOf" srcId="{6D86B21F-6101-4141-9ECF-FF62CEA9656F}" destId="{281BDA7B-56B8-46DF-829E-B64C5001BD80}" srcOrd="2" destOrd="0" presId="urn:microsoft.com/office/officeart/2005/8/layout/orgChart1"/>
    <dgm:cxn modelId="{3ABCE344-8C1E-4ECC-A5A2-C2EAED79CD40}" type="presParOf" srcId="{4561FB69-529C-4675-926A-D6E0BF50EE90}" destId="{C2B5065B-2969-48C1-8C60-DB368910B570}" srcOrd="2" destOrd="0" presId="urn:microsoft.com/office/officeart/2005/8/layout/orgChart1"/>
    <dgm:cxn modelId="{5E036EE2-2DDD-46DC-8496-6943A9B1B426}" type="presParOf" srcId="{85A19AC3-6723-41E3-BAF4-36ED5CF8A22F}" destId="{DB98E4D3-EFCD-48E7-9988-09705E07423F}" srcOrd="2" destOrd="0" presId="urn:microsoft.com/office/officeart/2005/8/layout/orgChart1"/>
    <dgm:cxn modelId="{3B082944-043D-454B-A71A-D64F495C7495}" type="presParOf" srcId="{91427010-769F-4797-B730-3AF7B139A9AD}" destId="{527DF472-4EA5-4ABA-9B3F-C06D5E89E95F}" srcOrd="2" destOrd="0" presId="urn:microsoft.com/office/officeart/2005/8/layout/orgChart1"/>
    <dgm:cxn modelId="{C1DA65A0-BBD3-49F2-9607-3FDD30FDA294}" type="presParOf" srcId="{91427010-769F-4797-B730-3AF7B139A9AD}" destId="{E8DD36A5-5CC7-4F3C-9FD4-667CDF963582}" srcOrd="3" destOrd="0" presId="urn:microsoft.com/office/officeart/2005/8/layout/orgChart1"/>
    <dgm:cxn modelId="{B51E5BBC-6EF8-4B2B-B502-6102E19EEA82}" type="presParOf" srcId="{E8DD36A5-5CC7-4F3C-9FD4-667CDF963582}" destId="{95F7333B-1F2B-4F97-942E-80B8440027C0}" srcOrd="0" destOrd="0" presId="urn:microsoft.com/office/officeart/2005/8/layout/orgChart1"/>
    <dgm:cxn modelId="{117DBFA2-391E-4101-BE37-803865D78C2B}" type="presParOf" srcId="{95F7333B-1F2B-4F97-942E-80B8440027C0}" destId="{21A0845D-9EB9-4B03-A911-E21E48603B2B}" srcOrd="0" destOrd="0" presId="urn:microsoft.com/office/officeart/2005/8/layout/orgChart1"/>
    <dgm:cxn modelId="{F758E5B2-D16F-4125-AD4B-90867ECDC5D0}" type="presParOf" srcId="{95F7333B-1F2B-4F97-942E-80B8440027C0}" destId="{960421C5-D1EB-42F4-AA95-5ECF35319075}" srcOrd="1" destOrd="0" presId="urn:microsoft.com/office/officeart/2005/8/layout/orgChart1"/>
    <dgm:cxn modelId="{0A76E55F-DDA6-46F9-A8CC-557DDFF7B16A}" type="presParOf" srcId="{E8DD36A5-5CC7-4F3C-9FD4-667CDF963582}" destId="{CF210251-FB23-4DE2-A3AD-5A971F2FD0A3}" srcOrd="1" destOrd="0" presId="urn:microsoft.com/office/officeart/2005/8/layout/orgChart1"/>
    <dgm:cxn modelId="{7F517B1E-DCC6-4FC8-8D3F-38CD63A3273C}" type="presParOf" srcId="{CF210251-FB23-4DE2-A3AD-5A971F2FD0A3}" destId="{46C27EAF-B11E-4599-A186-CD10F77AED07}" srcOrd="0" destOrd="0" presId="urn:microsoft.com/office/officeart/2005/8/layout/orgChart1"/>
    <dgm:cxn modelId="{537DE04F-C33A-431D-816E-833C5829E380}" type="presParOf" srcId="{CF210251-FB23-4DE2-A3AD-5A971F2FD0A3}" destId="{88A4A93C-C15F-4889-BA13-96FEC35379E0}" srcOrd="1" destOrd="0" presId="urn:microsoft.com/office/officeart/2005/8/layout/orgChart1"/>
    <dgm:cxn modelId="{4F45735F-1E08-466D-8787-CDBB0B4308C6}" type="presParOf" srcId="{88A4A93C-C15F-4889-BA13-96FEC35379E0}" destId="{E5EA1446-F905-4AF2-8D31-F5F014B9FFB5}" srcOrd="0" destOrd="0" presId="urn:microsoft.com/office/officeart/2005/8/layout/orgChart1"/>
    <dgm:cxn modelId="{B907CA7F-9732-4BC2-957E-995295D63636}" type="presParOf" srcId="{E5EA1446-F905-4AF2-8D31-F5F014B9FFB5}" destId="{847F2C68-9BE9-469F-AB2C-0564BD69E3D3}" srcOrd="0" destOrd="0" presId="urn:microsoft.com/office/officeart/2005/8/layout/orgChart1"/>
    <dgm:cxn modelId="{ACB95410-D84F-4956-A0BB-4C01D82EA53E}" type="presParOf" srcId="{E5EA1446-F905-4AF2-8D31-F5F014B9FFB5}" destId="{B2166FC9-7217-4FBD-B132-4547902C4DFD}" srcOrd="1" destOrd="0" presId="urn:microsoft.com/office/officeart/2005/8/layout/orgChart1"/>
    <dgm:cxn modelId="{CC05D8DE-231D-4EBC-AC98-393CBA124689}" type="presParOf" srcId="{88A4A93C-C15F-4889-BA13-96FEC35379E0}" destId="{FAD31FB3-5F0C-4EF9-BC25-7A81A2F1113A}" srcOrd="1" destOrd="0" presId="urn:microsoft.com/office/officeart/2005/8/layout/orgChart1"/>
    <dgm:cxn modelId="{860FD051-75DA-4FC7-819E-0DB9949C6325}" type="presParOf" srcId="{88A4A93C-C15F-4889-BA13-96FEC35379E0}" destId="{FB6A3517-2241-48E1-AA40-5AFF658BF629}" srcOrd="2" destOrd="0" presId="urn:microsoft.com/office/officeart/2005/8/layout/orgChart1"/>
    <dgm:cxn modelId="{D4C3E12D-C9F7-4960-9FE4-4B43FF0E94E2}" type="presParOf" srcId="{CF210251-FB23-4DE2-A3AD-5A971F2FD0A3}" destId="{4C0E7297-4478-4B08-9455-347FDF3FF06E}" srcOrd="2" destOrd="0" presId="urn:microsoft.com/office/officeart/2005/8/layout/orgChart1"/>
    <dgm:cxn modelId="{2BAE8DAE-77A2-4AF9-8D5F-8F876856305B}" type="presParOf" srcId="{CF210251-FB23-4DE2-A3AD-5A971F2FD0A3}" destId="{EE8E2660-7E02-40F7-8BE4-4E2517A06C18}" srcOrd="3" destOrd="0" presId="urn:microsoft.com/office/officeart/2005/8/layout/orgChart1"/>
    <dgm:cxn modelId="{C2DDCB3A-B499-4828-939C-9C243173CA6F}" type="presParOf" srcId="{EE8E2660-7E02-40F7-8BE4-4E2517A06C18}" destId="{73FDC6C7-7DB7-4551-9CF0-54DA799C6CE3}" srcOrd="0" destOrd="0" presId="urn:microsoft.com/office/officeart/2005/8/layout/orgChart1"/>
    <dgm:cxn modelId="{21B8224D-05F1-4A1A-8ED1-04B877AF504C}" type="presParOf" srcId="{73FDC6C7-7DB7-4551-9CF0-54DA799C6CE3}" destId="{5DEF311B-5E1A-4F12-AD2C-994FA32FA6BB}" srcOrd="0" destOrd="0" presId="urn:microsoft.com/office/officeart/2005/8/layout/orgChart1"/>
    <dgm:cxn modelId="{F80206DE-A16B-44E5-AADC-7D84B51416E3}" type="presParOf" srcId="{73FDC6C7-7DB7-4551-9CF0-54DA799C6CE3}" destId="{3137A3F8-358D-49FF-AC23-5C19A973D1B6}" srcOrd="1" destOrd="0" presId="urn:microsoft.com/office/officeart/2005/8/layout/orgChart1"/>
    <dgm:cxn modelId="{7EF76F0A-EF83-4392-8625-2A9EE09EA684}" type="presParOf" srcId="{EE8E2660-7E02-40F7-8BE4-4E2517A06C18}" destId="{DE0395CF-21F4-48BC-AA4E-56BA8B4D603A}" srcOrd="1" destOrd="0" presId="urn:microsoft.com/office/officeart/2005/8/layout/orgChart1"/>
    <dgm:cxn modelId="{171113FF-C478-43A0-A7F8-4A6D2B4B37FD}" type="presParOf" srcId="{EE8E2660-7E02-40F7-8BE4-4E2517A06C18}" destId="{EFA2AC46-C401-4D2B-AC44-D20B0BFA098C}" srcOrd="2" destOrd="0" presId="urn:microsoft.com/office/officeart/2005/8/layout/orgChart1"/>
    <dgm:cxn modelId="{E157B6A9-7C08-4D00-959D-20B304D5EAC4}" type="presParOf" srcId="{E8DD36A5-5CC7-4F3C-9FD4-667CDF963582}" destId="{AF30BFEC-BED3-4091-968D-B7944D86B4A1}" srcOrd="2" destOrd="0" presId="urn:microsoft.com/office/officeart/2005/8/layout/orgChart1"/>
    <dgm:cxn modelId="{850A0FA6-C7EB-4456-BB89-A9DF048A8B98}" type="presParOf" srcId="{07B18C9E-9036-4014-9AD8-D89A8DE46A13}" destId="{A077D5FE-8A3C-4774-A622-7BC0C1C40312}" srcOrd="2" destOrd="0" presId="urn:microsoft.com/office/officeart/2005/8/layout/orgChart1"/>
    <dgm:cxn modelId="{3D351AC0-50CE-4EDE-9728-742B0977499E}" type="presParOf" srcId="{5C1BCA74-4356-4D07-96E1-7DC792EB6620}" destId="{402BA5A9-83E7-4715-BBFD-F07C80699BC1}" srcOrd="2" destOrd="0" presId="urn:microsoft.com/office/officeart/2005/8/layout/orgChart1"/>
    <dgm:cxn modelId="{9A7E6B42-2250-486E-A490-6D3A4C685BB2}" type="presParOf" srcId="{5C1BCA74-4356-4D07-96E1-7DC792EB6620}" destId="{672C0832-FC71-4C25-ADCD-25CD08B5A84D}" srcOrd="3" destOrd="0" presId="urn:microsoft.com/office/officeart/2005/8/layout/orgChart1"/>
    <dgm:cxn modelId="{E8733B2B-B4CD-4D9C-9BF8-6393A8FC577B}" type="presParOf" srcId="{672C0832-FC71-4C25-ADCD-25CD08B5A84D}" destId="{0B11D164-CE5A-4773-95FA-883559F0DA43}" srcOrd="0" destOrd="0" presId="urn:microsoft.com/office/officeart/2005/8/layout/orgChart1"/>
    <dgm:cxn modelId="{BBDD7DA1-BC53-442A-B456-3D20EB388033}" type="presParOf" srcId="{0B11D164-CE5A-4773-95FA-883559F0DA43}" destId="{25A64416-BE91-45D8-A733-25B0A29653EF}" srcOrd="0" destOrd="0" presId="urn:microsoft.com/office/officeart/2005/8/layout/orgChart1"/>
    <dgm:cxn modelId="{E7E28203-9A29-4933-87B8-6A7012ED031C}" type="presParOf" srcId="{0B11D164-CE5A-4773-95FA-883559F0DA43}" destId="{38ED8558-130E-4C5C-B136-15160C8FBA65}" srcOrd="1" destOrd="0" presId="urn:microsoft.com/office/officeart/2005/8/layout/orgChart1"/>
    <dgm:cxn modelId="{E6B585F7-BAA9-48FB-9F1B-9B14A43FA950}" type="presParOf" srcId="{672C0832-FC71-4C25-ADCD-25CD08B5A84D}" destId="{E2807B87-33E1-431C-970F-352AB948C3A4}" srcOrd="1" destOrd="0" presId="urn:microsoft.com/office/officeart/2005/8/layout/orgChart1"/>
    <dgm:cxn modelId="{B8D6CEDF-91F4-4292-9517-4ACF5CAF4794}" type="presParOf" srcId="{672C0832-FC71-4C25-ADCD-25CD08B5A84D}" destId="{EE14ED3E-EC46-4882-8800-1E77BD54C780}" srcOrd="2" destOrd="0" presId="urn:microsoft.com/office/officeart/2005/8/layout/orgChart1"/>
    <dgm:cxn modelId="{F2DC55A9-0385-444B-953D-55FDA8FF3735}" type="presParOf" srcId="{A2AFE88A-1171-41E9-90DF-023C898E717F}" destId="{EECE6771-94A8-4EE1-A01F-0E96C53856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0DDFFC-7C56-43CA-B35D-80B6F403A117}" type="doc">
      <dgm:prSet loTypeId="urn:microsoft.com/office/officeart/2005/8/layout/orgChart1" loCatId="hierarchy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pPr rtl="1"/>
          <a:endParaRPr lang="fa-IR"/>
        </a:p>
      </dgm:t>
    </dgm:pt>
    <dgm:pt modelId="{DC4C9B77-A863-4C28-89A1-4D1087B3B9BC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pPr rtl="1"/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انواع مطالعات</a:t>
          </a:r>
          <a:endParaRPr lang="fa-I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gm:t>
    </dgm:pt>
    <dgm:pt modelId="{BF789058-DEC2-4C00-ABFB-632494E40EF8}" type="parTrans" cxnId="{165799FA-5309-4F9B-BA58-600107DA08D6}">
      <dgm:prSet/>
      <dgm:spPr/>
      <dgm:t>
        <a:bodyPr/>
        <a:lstStyle/>
        <a:p>
          <a:pPr rtl="1"/>
          <a:endParaRPr lang="fa-IR" sz="1600"/>
        </a:p>
      </dgm:t>
    </dgm:pt>
    <dgm:pt modelId="{48ADF232-9069-49A7-AAAF-88CAD5EA2483}" type="sibTrans" cxnId="{165799FA-5309-4F9B-BA58-600107DA08D6}">
      <dgm:prSet/>
      <dgm:spPr/>
      <dgm:t>
        <a:bodyPr/>
        <a:lstStyle/>
        <a:p>
          <a:pPr rtl="1"/>
          <a:endParaRPr lang="fa-IR" sz="1600"/>
        </a:p>
      </dgm:t>
    </dgm:pt>
    <dgm:pt modelId="{467E6CB5-FE8B-4691-B6CA-C354945C108C}">
      <dgm:prSet phldrT="[Text]" custT="1"/>
      <dgm:spPr/>
      <dgm:t>
        <a:bodyPr/>
        <a:lstStyle/>
        <a:p>
          <a:pPr rtl="1"/>
          <a:r>
            <a:rPr lang="fa-IR" sz="2800" dirty="0" smtClean="0">
              <a:cs typeface="B Zar" pitchFamily="2" charset="-78"/>
            </a:rPr>
            <a:t>كمي</a:t>
          </a:r>
        </a:p>
      </dgm:t>
    </dgm:pt>
    <dgm:pt modelId="{1472C092-D1AF-4B43-AD01-87191AB14F2E}" type="parTrans" cxnId="{6710AF6D-9B26-4454-B016-C0AAB29C5E47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7F308C73-37D5-410A-BCE1-89764CE6AB1E}" type="sibTrans" cxnId="{6710AF6D-9B26-4454-B016-C0AAB29C5E47}">
      <dgm:prSet/>
      <dgm:spPr/>
      <dgm:t>
        <a:bodyPr/>
        <a:lstStyle/>
        <a:p>
          <a:pPr rtl="1"/>
          <a:endParaRPr lang="fa-IR" sz="1600"/>
        </a:p>
      </dgm:t>
    </dgm:pt>
    <dgm:pt modelId="{5177DCEE-07C7-4E0F-A356-D5AD2BF2773C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pPr rtl="1"/>
          <a:r>
            <a:rPr lang="fa-IR" sz="2400" dirty="0" smtClean="0">
              <a:cs typeface="B Zar" pitchFamily="2" charset="-78"/>
            </a:rPr>
            <a:t>نمونه فرد است</a:t>
          </a:r>
          <a:endParaRPr lang="fa-IR" sz="2400" dirty="0">
            <a:cs typeface="B Zar" pitchFamily="2" charset="-78"/>
          </a:endParaRPr>
        </a:p>
      </dgm:t>
    </dgm:pt>
    <dgm:pt modelId="{FF5F3954-B4EC-4569-A8DC-1010CA862677}" type="parTrans" cxnId="{49340FC5-1D00-43B0-A73B-432A86DDE04F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968B59A0-F5A6-4B07-9F53-8CFC1F299DCB}" type="sibTrans" cxnId="{49340FC5-1D00-43B0-A73B-432A86DDE04F}">
      <dgm:prSet/>
      <dgm:spPr/>
      <dgm:t>
        <a:bodyPr/>
        <a:lstStyle/>
        <a:p>
          <a:pPr rtl="1"/>
          <a:endParaRPr lang="fa-IR" sz="1600"/>
        </a:p>
      </dgm:t>
    </dgm:pt>
    <dgm:pt modelId="{B5F52DBE-8858-4CFB-A5DC-D91AF67BF78C}">
      <dgm:prSet phldrT="[Text]" custT="1"/>
      <dgm:spPr>
        <a:solidFill>
          <a:schemeClr val="tx1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1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نمونه جمعيت است، اكولوژيك</a:t>
          </a:r>
          <a:endParaRPr lang="fa-IR" sz="16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Zar" pitchFamily="2" charset="-78"/>
          </a:endParaRPr>
        </a:p>
      </dgm:t>
    </dgm:pt>
    <dgm:pt modelId="{325FCF5F-CB06-4B27-9DAE-82276454C771}" type="parTrans" cxnId="{8D5DDC43-19D3-46F7-BD41-7C22636915F7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97C9764E-40DC-41DB-8200-2797EF993526}" type="sibTrans" cxnId="{8D5DDC43-19D3-46F7-BD41-7C22636915F7}">
      <dgm:prSet/>
      <dgm:spPr/>
      <dgm:t>
        <a:bodyPr/>
        <a:lstStyle/>
        <a:p>
          <a:pPr rtl="1"/>
          <a:endParaRPr lang="fa-IR" sz="1600"/>
        </a:p>
      </dgm:t>
    </dgm:pt>
    <dgm:pt modelId="{3D6C75D3-0D29-42F6-A541-41C4B9929CCD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rtl="1"/>
          <a:r>
            <a:rPr lang="fa-IR" sz="2800" dirty="0" smtClean="0">
              <a:cs typeface="B Zar" pitchFamily="2" charset="-78"/>
            </a:rPr>
            <a:t>كيفي</a:t>
          </a:r>
          <a:endParaRPr lang="fa-IR" sz="2800" dirty="0">
            <a:cs typeface="B Zar" pitchFamily="2" charset="-78"/>
          </a:endParaRPr>
        </a:p>
      </dgm:t>
    </dgm:pt>
    <dgm:pt modelId="{AE884A36-4CAC-4376-88B6-DEA72D1C71B0}" type="parTrans" cxnId="{D30280EF-DF3B-4089-99E2-0E2997BBD8F6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7CE5E0EF-4207-4193-A71D-B39BF78A5B41}" type="sibTrans" cxnId="{D30280EF-DF3B-4089-99E2-0E2997BBD8F6}">
      <dgm:prSet/>
      <dgm:spPr/>
      <dgm:t>
        <a:bodyPr/>
        <a:lstStyle/>
        <a:p>
          <a:pPr rtl="1"/>
          <a:endParaRPr lang="fa-IR" sz="1600"/>
        </a:p>
      </dgm:t>
    </dgm:pt>
    <dgm:pt modelId="{F4D77973-2FFA-4DD4-856D-0DE7FF8B4816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1"/>
          <a:r>
            <a:rPr lang="fa-IR" sz="1600" b="1" dirty="0" smtClean="0">
              <a:cs typeface="B Zar" pitchFamily="2" charset="-78"/>
            </a:rPr>
            <a:t>توصيفي</a:t>
          </a:r>
          <a:endParaRPr lang="fa-IR" sz="1200" b="1" dirty="0">
            <a:cs typeface="B Zar" pitchFamily="2" charset="-78"/>
          </a:endParaRPr>
        </a:p>
      </dgm:t>
    </dgm:pt>
    <dgm:pt modelId="{A8382A5B-439C-4DAA-99C1-28B60898DCEF}" type="parTrans" cxnId="{47D09261-5F0E-4112-9844-227A831BA90E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A52D8CC1-BE45-4F14-95FA-A6D8ABFB6FDC}" type="sibTrans" cxnId="{47D09261-5F0E-4112-9844-227A831BA90E}">
      <dgm:prSet/>
      <dgm:spPr/>
      <dgm:t>
        <a:bodyPr/>
        <a:lstStyle/>
        <a:p>
          <a:pPr rtl="1"/>
          <a:endParaRPr lang="fa-IR" sz="1600"/>
        </a:p>
      </dgm:t>
    </dgm:pt>
    <dgm:pt modelId="{D32CE600-98FB-4FE1-A34C-9F9FE47D64BF}">
      <dgm:prSet custT="1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600" dirty="0" smtClean="0">
              <a:cs typeface="B Zar" pitchFamily="2" charset="-78"/>
            </a:rPr>
            <a:t>مداخله اي</a:t>
          </a:r>
        </a:p>
      </dgm:t>
    </dgm:pt>
    <dgm:pt modelId="{6B63EE62-BF42-458B-80B0-25BCABDFE1D9}" type="parTrans" cxnId="{46FBFCD3-4209-4AFC-996F-9DC87572B10C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3C0BA9B5-A6DE-4016-9837-EEC6A29CD5EC}" type="sibTrans" cxnId="{46FBFCD3-4209-4AFC-996F-9DC87572B10C}">
      <dgm:prSet/>
      <dgm:spPr/>
      <dgm:t>
        <a:bodyPr/>
        <a:lstStyle/>
        <a:p>
          <a:pPr rtl="1"/>
          <a:endParaRPr lang="fa-IR" sz="1600"/>
        </a:p>
      </dgm:t>
    </dgm:pt>
    <dgm:pt modelId="{031A2FCD-A35B-4945-A5D6-98DF22DE8E6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1"/>
          <a:r>
            <a:rPr lang="fa-IR" sz="1100" b="1" dirty="0" smtClean="0">
              <a:cs typeface="B Zar" pitchFamily="2" charset="-78"/>
            </a:rPr>
            <a:t>گزارش موردي</a:t>
          </a:r>
        </a:p>
      </dgm:t>
    </dgm:pt>
    <dgm:pt modelId="{3A0A7336-3C80-4591-B07F-47B5C4F51635}" type="parTrans" cxnId="{79FB90B9-8074-4FDC-A7E2-721AC7CACA58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81AA5204-B6A2-4CD9-8051-606E37CCE096}" type="sibTrans" cxnId="{79FB90B9-8074-4FDC-A7E2-721AC7CACA58}">
      <dgm:prSet/>
      <dgm:spPr/>
      <dgm:t>
        <a:bodyPr/>
        <a:lstStyle/>
        <a:p>
          <a:pPr rtl="1"/>
          <a:endParaRPr lang="fa-IR" sz="1600"/>
        </a:p>
      </dgm:t>
    </dgm:pt>
    <dgm:pt modelId="{7332C810-AEE4-416E-9D97-1C5C05DF4BC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1"/>
          <a:r>
            <a:rPr lang="fa-IR" sz="1200" b="1" dirty="0" smtClean="0">
              <a:cs typeface="B Zar" pitchFamily="2" charset="-78"/>
            </a:rPr>
            <a:t>مقطعي</a:t>
          </a:r>
        </a:p>
      </dgm:t>
    </dgm:pt>
    <dgm:pt modelId="{E367FCC3-4124-487B-AF14-99DFA7BD5F73}" type="parTrans" cxnId="{0B40A232-DA21-41CD-8537-7A2B132EC53F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5BA04110-C991-4651-A89F-1CBBD0F8AC68}" type="sibTrans" cxnId="{0B40A232-DA21-41CD-8537-7A2B132EC53F}">
      <dgm:prSet/>
      <dgm:spPr/>
      <dgm:t>
        <a:bodyPr/>
        <a:lstStyle/>
        <a:p>
          <a:pPr rtl="1"/>
          <a:endParaRPr lang="fa-IR" sz="1600"/>
        </a:p>
      </dgm:t>
    </dgm:pt>
    <dgm:pt modelId="{ED12A7F9-4FE9-42C5-AA5F-FF5CB91C3D37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تجربي</a:t>
          </a:r>
          <a:endParaRPr lang="fa-I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gm:t>
    </dgm:pt>
    <dgm:pt modelId="{E1DBC48B-510E-4967-A3B8-68A30DE79205}" type="parTrans" cxnId="{4CFD12FA-F90F-475B-89AF-4D910A80E14F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FB331007-8D16-4CDD-B0C9-6CCA9BCE3E72}" type="sibTrans" cxnId="{4CFD12FA-F90F-475B-89AF-4D910A80E14F}">
      <dgm:prSet/>
      <dgm:spPr/>
      <dgm:t>
        <a:bodyPr/>
        <a:lstStyle/>
        <a:p>
          <a:pPr rtl="1"/>
          <a:endParaRPr lang="fa-IR" sz="1600"/>
        </a:p>
      </dgm:t>
    </dgm:pt>
    <dgm:pt modelId="{0AF0C7A3-4E85-4A44-A13D-3AF8383290FA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r>
            <a:rPr lang="fa-IR" sz="1600" dirty="0" smtClean="0">
              <a:cs typeface="B Zar" pitchFamily="2" charset="-78"/>
            </a:rPr>
            <a:t>مشاهده اي</a:t>
          </a:r>
          <a:endParaRPr lang="fa-IR" sz="1600" dirty="0">
            <a:cs typeface="B Zar" pitchFamily="2" charset="-78"/>
          </a:endParaRPr>
        </a:p>
      </dgm:t>
    </dgm:pt>
    <dgm:pt modelId="{F20B9EE7-85C3-42B3-A862-F822875ED07C}" type="parTrans" cxnId="{E4186781-7B6C-4EE5-BD97-F1744B0ED632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E6E9C03D-BD00-4106-B63E-2583C1190A1B}" type="sibTrans" cxnId="{E4186781-7B6C-4EE5-BD97-F1744B0ED632}">
      <dgm:prSet/>
      <dgm:spPr/>
      <dgm:t>
        <a:bodyPr/>
        <a:lstStyle/>
        <a:p>
          <a:pPr rtl="1"/>
          <a:endParaRPr lang="fa-IR" sz="1600"/>
        </a:p>
      </dgm:t>
    </dgm:pt>
    <dgm:pt modelId="{46DC7BB7-2686-464F-A608-9A65CAD67552}">
      <dgm:prSet custT="1"/>
      <dgm:spPr>
        <a:solidFill>
          <a:srgbClr val="C00000"/>
        </a:solidFill>
      </dgm:spPr>
      <dgm:t>
        <a:bodyPr/>
        <a:lstStyle/>
        <a:p>
          <a:pPr rtl="1"/>
          <a:r>
            <a:rPr lang="fa-IR" sz="1600" b="1" dirty="0" smtClean="0">
              <a:cs typeface="B Zar" pitchFamily="2" charset="-78"/>
            </a:rPr>
            <a:t>تحليلي</a:t>
          </a:r>
        </a:p>
      </dgm:t>
    </dgm:pt>
    <dgm:pt modelId="{93FBAAD7-3301-4D3D-BBDE-235BA13D994A}" type="parTrans" cxnId="{5A3F9F1A-BE1D-4F4C-AFBC-28AD6ACD2567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CC627191-DE06-4979-9597-71D31BF788BA}" type="sibTrans" cxnId="{5A3F9F1A-BE1D-4F4C-AFBC-28AD6ACD2567}">
      <dgm:prSet/>
      <dgm:spPr/>
      <dgm:t>
        <a:bodyPr/>
        <a:lstStyle/>
        <a:p>
          <a:pPr rtl="1"/>
          <a:endParaRPr lang="fa-IR" sz="1600"/>
        </a:p>
      </dgm:t>
    </dgm:pt>
    <dgm:pt modelId="{A06E8EF6-EC1B-4A14-B3E1-6BFF2B47B0E3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400" dirty="0" smtClean="0">
              <a:cs typeface="B Zar" pitchFamily="2" charset="-78"/>
            </a:rPr>
            <a:t>مقطعي</a:t>
          </a:r>
          <a:endParaRPr lang="fa-IR" sz="1400" dirty="0">
            <a:cs typeface="B Zar" pitchFamily="2" charset="-78"/>
          </a:endParaRPr>
        </a:p>
      </dgm:t>
    </dgm:pt>
    <dgm:pt modelId="{1EB8A694-7B39-49EA-BE4C-74FA956B376E}" type="parTrans" cxnId="{393D1A62-8A9D-4E85-B041-87265386267B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232087D5-7C8A-4B1A-A64A-81E86225BFE3}" type="sibTrans" cxnId="{393D1A62-8A9D-4E85-B041-87265386267B}">
      <dgm:prSet/>
      <dgm:spPr/>
      <dgm:t>
        <a:bodyPr/>
        <a:lstStyle/>
        <a:p>
          <a:pPr rtl="1"/>
          <a:endParaRPr lang="fa-IR" sz="1600"/>
        </a:p>
      </dgm:t>
    </dgm:pt>
    <dgm:pt modelId="{3230EDAA-3A1A-4FBB-8AB2-FD1ABEDE4B5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400" dirty="0" smtClean="0">
              <a:cs typeface="B Zar" pitchFamily="2" charset="-78"/>
            </a:rPr>
            <a:t>مورد شاهدي</a:t>
          </a:r>
          <a:endParaRPr lang="fa-IR" sz="1400" dirty="0">
            <a:cs typeface="B Zar" pitchFamily="2" charset="-78"/>
          </a:endParaRPr>
        </a:p>
      </dgm:t>
    </dgm:pt>
    <dgm:pt modelId="{3C64A75A-07A9-4435-9573-3EB4ED727BA5}" type="parTrans" cxnId="{0291C0B0-9FAB-4EAF-9EC4-9AA15CF5BA3D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51FCA2B8-FD52-4995-9DAE-1FA8A82F2C80}" type="sibTrans" cxnId="{0291C0B0-9FAB-4EAF-9EC4-9AA15CF5BA3D}">
      <dgm:prSet/>
      <dgm:spPr/>
      <dgm:t>
        <a:bodyPr/>
        <a:lstStyle/>
        <a:p>
          <a:pPr rtl="1"/>
          <a:endParaRPr lang="fa-IR" sz="1600"/>
        </a:p>
      </dgm:t>
    </dgm:pt>
    <dgm:pt modelId="{C2F6B34E-8396-4E06-B18F-10EC627D0005}">
      <dgm:prSet custT="1"/>
      <dgm:spPr>
        <a:solidFill>
          <a:schemeClr val="tx1"/>
        </a:solidFill>
      </dgm:spPr>
      <dgm:t>
        <a:bodyPr/>
        <a:lstStyle/>
        <a:p>
          <a:pPr rtl="1"/>
          <a:r>
            <a:rPr lang="fa-IR" sz="3600" dirty="0" smtClean="0">
              <a:cs typeface="B Zar" pitchFamily="2" charset="-78"/>
            </a:rPr>
            <a:t>هم گروهي</a:t>
          </a:r>
          <a:endParaRPr lang="fa-IR" sz="3600" dirty="0">
            <a:cs typeface="B Zar" pitchFamily="2" charset="-78"/>
          </a:endParaRPr>
        </a:p>
      </dgm:t>
    </dgm:pt>
    <dgm:pt modelId="{E58E9CD9-0999-444A-A2B6-402C67131AC9}" type="parTrans" cxnId="{E72E6679-7887-4F90-BD87-AD877F7CC05F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9815403A-9734-4980-996A-B2B9CD994894}" type="sibTrans" cxnId="{E72E6679-7887-4F90-BD87-AD877F7CC05F}">
      <dgm:prSet/>
      <dgm:spPr/>
      <dgm:t>
        <a:bodyPr/>
        <a:lstStyle/>
        <a:p>
          <a:pPr rtl="1"/>
          <a:endParaRPr lang="fa-IR" sz="1600"/>
        </a:p>
      </dgm:t>
    </dgm:pt>
    <dgm:pt modelId="{B1087832-BF30-48CC-B1A2-F5FC7B2511B5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نيمه تجربي</a:t>
          </a:r>
          <a:endParaRPr lang="fa-I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gm:t>
    </dgm:pt>
    <dgm:pt modelId="{4BBE88D7-0998-4167-BC21-7D95102596C3}" type="parTrans" cxnId="{B812D1A9-DF58-4604-B94E-CB6C1831BE08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1000">
            <a:cs typeface="B Zar" pitchFamily="2" charset="-78"/>
          </a:endParaRPr>
        </a:p>
      </dgm:t>
    </dgm:pt>
    <dgm:pt modelId="{5C5C4880-04F1-4993-9E25-A69D356830E3}" type="sibTrans" cxnId="{B812D1A9-DF58-4604-B94E-CB6C1831BE08}">
      <dgm:prSet/>
      <dgm:spPr/>
      <dgm:t>
        <a:bodyPr/>
        <a:lstStyle/>
        <a:p>
          <a:pPr rtl="1"/>
          <a:endParaRPr lang="fa-IR" sz="1600"/>
        </a:p>
      </dgm:t>
    </dgm:pt>
    <dgm:pt modelId="{3B8362D3-A2DD-44F4-85E0-D11D24C33A04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100" b="1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بر روي نمونه هاي مستقل انساني</a:t>
          </a:r>
          <a:endParaRPr lang="fa-IR" sz="1100" b="1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gm:t>
    </dgm:pt>
    <dgm:pt modelId="{79514665-1F77-4EC8-9DD8-96808E9A7D1B}" type="parTrans" cxnId="{CB0A5808-F8F0-4774-861E-AD2D3E9F3770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12FC851F-FE4B-480C-8E66-949765A1BE62}" type="sibTrans" cxnId="{CB0A5808-F8F0-4774-861E-AD2D3E9F3770}">
      <dgm:prSet/>
      <dgm:spPr/>
      <dgm:t>
        <a:bodyPr/>
        <a:lstStyle/>
        <a:p>
          <a:pPr rtl="1"/>
          <a:endParaRPr lang="fa-IR" sz="1600"/>
        </a:p>
      </dgm:t>
    </dgm:pt>
    <dgm:pt modelId="{0C281055-0DFB-4362-A634-D79F7C6F7EC9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100" b="1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بر روي جمعيتهاي انساني</a:t>
          </a:r>
          <a:endParaRPr lang="fa-IR" sz="1100" b="1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gm:t>
    </dgm:pt>
    <dgm:pt modelId="{1E140C2B-FDD1-4B5F-8D4B-94CFB562093C}" type="parTrans" cxnId="{E64444FC-8744-4D5E-A7E2-BCBA58604294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E4C3EB6A-2200-49F5-A3A7-BDDE1BC17637}" type="sibTrans" cxnId="{E64444FC-8744-4D5E-A7E2-BCBA58604294}">
      <dgm:prSet/>
      <dgm:spPr/>
      <dgm:t>
        <a:bodyPr/>
        <a:lstStyle/>
        <a:p>
          <a:pPr rtl="1"/>
          <a:endParaRPr lang="fa-IR" sz="1600"/>
        </a:p>
      </dgm:t>
    </dgm:pt>
    <dgm:pt modelId="{80F0EDF8-268A-4B99-9046-CDCEECA3BB5D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200" b="1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مطالعات قبل و بعد</a:t>
          </a:r>
          <a:endParaRPr lang="fa-IR" sz="1200" b="1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gm:t>
    </dgm:pt>
    <dgm:pt modelId="{99FD300E-69D1-4CCD-BC33-57D40B791BF1}" type="parTrans" cxnId="{7F170ACB-92DC-42C5-8931-58343F2836E5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7E500BFE-6F2B-47FD-AAA9-8177C0B1AF8E}" type="sibTrans" cxnId="{7F170ACB-92DC-42C5-8931-58343F2836E5}">
      <dgm:prSet/>
      <dgm:spPr/>
      <dgm:t>
        <a:bodyPr/>
        <a:lstStyle/>
        <a:p>
          <a:pPr rtl="1"/>
          <a:endParaRPr lang="fa-IR" sz="1600"/>
        </a:p>
      </dgm:t>
    </dgm:pt>
    <dgm:pt modelId="{05EE69A2-1B64-42B1-A998-EE8F9FFCBB48}">
      <dgm:prSet custT="1"/>
      <dgm:spPr>
        <a:solidFill>
          <a:schemeClr val="tx1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1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توصيفي</a:t>
          </a:r>
          <a:endParaRPr lang="fa-IR" sz="105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cs typeface="B Zar" pitchFamily="2" charset="-78"/>
          </a:endParaRPr>
        </a:p>
      </dgm:t>
    </dgm:pt>
    <dgm:pt modelId="{06C838A9-7C09-4C0E-B51D-99918E21E6FF}" type="parTrans" cxnId="{EAF3BC23-3053-4593-8ED9-D3D1DF259619}">
      <dgm:prSet custT="1"/>
      <dgm:spPr>
        <a:solidFill>
          <a:srgbClr val="FFFF0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131F8770-A91C-4521-A971-4683B72CD863}" type="sibTrans" cxnId="{EAF3BC23-3053-4593-8ED9-D3D1DF259619}">
      <dgm:prSet/>
      <dgm:spPr/>
      <dgm:t>
        <a:bodyPr/>
        <a:lstStyle/>
        <a:p>
          <a:pPr rtl="1"/>
          <a:endParaRPr lang="fa-IR" sz="1600"/>
        </a:p>
      </dgm:t>
    </dgm:pt>
    <dgm:pt modelId="{9ED054AA-9D9A-439E-80B0-1FEB321BAA9A}">
      <dgm:prSet custT="1"/>
      <dgm:spPr>
        <a:solidFill>
          <a:schemeClr val="tx1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1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تحليلي</a:t>
          </a:r>
          <a:endParaRPr lang="fa-IR" sz="1050" b="1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/>
            </a:solidFill>
            <a:effectLst/>
            <a:cs typeface="B Zar" pitchFamily="2" charset="-78"/>
          </a:endParaRPr>
        </a:p>
      </dgm:t>
    </dgm:pt>
    <dgm:pt modelId="{463FAE9F-705F-4B5F-BEF0-A57BA044F28E}" type="parTrans" cxnId="{035A0F6D-A07B-49CE-9A14-36573DB9820D}">
      <dgm:prSet custT="1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DB254399-5A39-4EB4-9816-B54635516EE3}" type="sibTrans" cxnId="{035A0F6D-A07B-49CE-9A14-36573DB9820D}">
      <dgm:prSet/>
      <dgm:spPr/>
      <dgm:t>
        <a:bodyPr/>
        <a:lstStyle/>
        <a:p>
          <a:pPr rtl="1"/>
          <a:endParaRPr lang="fa-IR" sz="1600"/>
        </a:p>
      </dgm:t>
    </dgm:pt>
    <dgm:pt modelId="{3A277A02-2F42-4504-8972-F92C7D2572E7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900" b="1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بدون تصادفي كردن</a:t>
          </a:r>
          <a:endParaRPr lang="fa-IR" sz="900" b="1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gm:t>
    </dgm:pt>
    <dgm:pt modelId="{A4D57F41-3BD3-43C8-8C18-FD059D056DEA}" type="parTrans" cxnId="{41610A78-5966-4BDF-9C64-131ADA593D2D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1600">
            <a:cs typeface="B Zar" pitchFamily="2" charset="-78"/>
          </a:endParaRPr>
        </a:p>
      </dgm:t>
    </dgm:pt>
    <dgm:pt modelId="{71C74269-C242-45E4-B9D0-E81DF69B8A20}" type="sibTrans" cxnId="{41610A78-5966-4BDF-9C64-131ADA593D2D}">
      <dgm:prSet/>
      <dgm:spPr/>
      <dgm:t>
        <a:bodyPr/>
        <a:lstStyle/>
        <a:p>
          <a:pPr rtl="1"/>
          <a:endParaRPr lang="fa-IR" sz="1600"/>
        </a:p>
      </dgm:t>
    </dgm:pt>
    <dgm:pt modelId="{8402236D-A4D3-4196-8F82-B0410B979ABE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100" dirty="0" smtClean="0">
              <a:cs typeface="B Zar" pitchFamily="2" charset="-78"/>
            </a:rPr>
            <a:t>آينده نگر</a:t>
          </a:r>
          <a:endParaRPr lang="fa-IR" sz="1100" dirty="0">
            <a:cs typeface="B Zar" pitchFamily="2" charset="-78"/>
          </a:endParaRPr>
        </a:p>
      </dgm:t>
    </dgm:pt>
    <dgm:pt modelId="{A6457C68-EF9F-4859-ACFF-F8564883AC85}" type="parTrans" cxnId="{18742F21-3586-4F2C-AE69-19DADE231F20}">
      <dgm:prSet/>
      <dgm:spPr/>
      <dgm:t>
        <a:bodyPr/>
        <a:lstStyle/>
        <a:p>
          <a:pPr rtl="1"/>
          <a:endParaRPr lang="fa-IR" sz="1600">
            <a:cs typeface="B Zar" pitchFamily="2" charset="-78"/>
          </a:endParaRPr>
        </a:p>
      </dgm:t>
    </dgm:pt>
    <dgm:pt modelId="{0CED9847-FB7E-48BB-B208-DC73F4B26FF0}" type="sibTrans" cxnId="{18742F21-3586-4F2C-AE69-19DADE231F20}">
      <dgm:prSet/>
      <dgm:spPr/>
      <dgm:t>
        <a:bodyPr/>
        <a:lstStyle/>
        <a:p>
          <a:pPr rtl="1"/>
          <a:endParaRPr lang="fa-IR" sz="1600"/>
        </a:p>
      </dgm:t>
    </dgm:pt>
    <dgm:pt modelId="{03109F20-C196-4896-9BDD-BF338D3C7754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100" dirty="0" smtClean="0">
              <a:cs typeface="B Zar" pitchFamily="2" charset="-78"/>
            </a:rPr>
            <a:t>گذشته نگر</a:t>
          </a:r>
          <a:endParaRPr lang="fa-IR" sz="1100" dirty="0">
            <a:cs typeface="B Zar" pitchFamily="2" charset="-78"/>
          </a:endParaRPr>
        </a:p>
      </dgm:t>
    </dgm:pt>
    <dgm:pt modelId="{EA92DB95-8F6E-4C73-B35D-D5EEEBD6CC16}" type="parTrans" cxnId="{05F3F263-809F-402C-ACF6-6ACC35B191B1}">
      <dgm:prSet/>
      <dgm:spPr/>
      <dgm:t>
        <a:bodyPr/>
        <a:lstStyle/>
        <a:p>
          <a:pPr rtl="1"/>
          <a:endParaRPr lang="fa-IR" sz="1600">
            <a:cs typeface="B Zar" pitchFamily="2" charset="-78"/>
          </a:endParaRPr>
        </a:p>
      </dgm:t>
    </dgm:pt>
    <dgm:pt modelId="{D6759BD9-04BD-44FB-9D89-F185CACB48DB}" type="sibTrans" cxnId="{05F3F263-809F-402C-ACF6-6ACC35B191B1}">
      <dgm:prSet/>
      <dgm:spPr/>
      <dgm:t>
        <a:bodyPr/>
        <a:lstStyle/>
        <a:p>
          <a:pPr rtl="1"/>
          <a:endParaRPr lang="fa-IR" sz="1600"/>
        </a:p>
      </dgm:t>
    </dgm:pt>
    <dgm:pt modelId="{62BEA0F1-9FAF-499E-84EE-8BDF8837F45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100" dirty="0" smtClean="0">
              <a:cs typeface="B Zar" pitchFamily="2" charset="-78"/>
            </a:rPr>
            <a:t>گذشته نگر</a:t>
          </a:r>
          <a:endParaRPr lang="fa-IR" sz="1100" dirty="0">
            <a:cs typeface="B Zar" pitchFamily="2" charset="-78"/>
          </a:endParaRPr>
        </a:p>
      </dgm:t>
    </dgm:pt>
    <dgm:pt modelId="{A07D11F7-92ED-42E4-8C7D-136536237FA9}" type="parTrans" cxnId="{3BA4A6A9-131A-48EC-850D-3818D40F8EBC}">
      <dgm:prSet/>
      <dgm:spPr/>
      <dgm:t>
        <a:bodyPr/>
        <a:lstStyle/>
        <a:p>
          <a:pPr rtl="1"/>
          <a:endParaRPr lang="fa-IR" sz="1600">
            <a:cs typeface="B Zar" pitchFamily="2" charset="-78"/>
          </a:endParaRPr>
        </a:p>
      </dgm:t>
    </dgm:pt>
    <dgm:pt modelId="{088EDC1D-6ADC-4937-B700-AE646B801FE8}" type="sibTrans" cxnId="{3BA4A6A9-131A-48EC-850D-3818D40F8EBC}">
      <dgm:prSet/>
      <dgm:spPr/>
      <dgm:t>
        <a:bodyPr/>
        <a:lstStyle/>
        <a:p>
          <a:pPr rtl="1"/>
          <a:endParaRPr lang="fa-IR" sz="1600"/>
        </a:p>
      </dgm:t>
    </dgm:pt>
    <dgm:pt modelId="{20030E91-BDC4-4213-ACB1-824E5D75A330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100" dirty="0" smtClean="0">
              <a:cs typeface="B Zar" pitchFamily="2" charset="-78"/>
            </a:rPr>
            <a:t>آينده نگر</a:t>
          </a:r>
          <a:endParaRPr lang="fa-IR" sz="1100" dirty="0">
            <a:cs typeface="B Zar" pitchFamily="2" charset="-78"/>
          </a:endParaRPr>
        </a:p>
      </dgm:t>
    </dgm:pt>
    <dgm:pt modelId="{AA608AF1-C84A-48F1-AF44-E4FB8427E9E9}" type="parTrans" cxnId="{EAAF3208-3593-4D5C-8418-DB0690E158DC}">
      <dgm:prSet/>
      <dgm:spPr/>
      <dgm:t>
        <a:bodyPr/>
        <a:lstStyle/>
        <a:p>
          <a:pPr rtl="1"/>
          <a:endParaRPr lang="fa-IR" sz="1600">
            <a:cs typeface="B Zar" pitchFamily="2" charset="-78"/>
          </a:endParaRPr>
        </a:p>
      </dgm:t>
    </dgm:pt>
    <dgm:pt modelId="{77E8A653-B367-4136-BFE1-9CFCA2A6D0F8}" type="sibTrans" cxnId="{EAAF3208-3593-4D5C-8418-DB0690E158DC}">
      <dgm:prSet/>
      <dgm:spPr/>
      <dgm:t>
        <a:bodyPr/>
        <a:lstStyle/>
        <a:p>
          <a:pPr rtl="1"/>
          <a:endParaRPr lang="fa-IR" sz="1600"/>
        </a:p>
      </dgm:t>
    </dgm:pt>
    <dgm:pt modelId="{6B17CD10-6716-441C-92A5-7E09A97C12A2}" type="pres">
      <dgm:prSet presAssocID="{730DDFFC-7C56-43CA-B35D-80B6F403A1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A2AFE88A-1171-41E9-90DF-023C898E717F}" type="pres">
      <dgm:prSet presAssocID="{DC4C9B77-A863-4C28-89A1-4D1087B3B9BC}" presName="hierRoot1" presStyleCnt="0">
        <dgm:presLayoutVars>
          <dgm:hierBranch val="init"/>
        </dgm:presLayoutVars>
      </dgm:prSet>
      <dgm:spPr/>
    </dgm:pt>
    <dgm:pt modelId="{3C0B80EB-69B0-4B14-A554-DF0E4377127C}" type="pres">
      <dgm:prSet presAssocID="{DC4C9B77-A863-4C28-89A1-4D1087B3B9BC}" presName="rootComposite1" presStyleCnt="0"/>
      <dgm:spPr/>
    </dgm:pt>
    <dgm:pt modelId="{5E690DA9-3CCF-4388-BDA4-70DD711B5275}" type="pres">
      <dgm:prSet presAssocID="{DC4C9B77-A863-4C28-89A1-4D1087B3B9BC}" presName="rootText1" presStyleLbl="node0" presStyleIdx="0" presStyleCnt="1" custScaleX="488086" custScaleY="1543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F6D5985-EE3F-49A9-BA5D-AD26BF84B910}" type="pres">
      <dgm:prSet presAssocID="{DC4C9B77-A863-4C28-89A1-4D1087B3B9BC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5C1BCA74-4356-4D07-96E1-7DC792EB6620}" type="pres">
      <dgm:prSet presAssocID="{DC4C9B77-A863-4C28-89A1-4D1087B3B9BC}" presName="hierChild2" presStyleCnt="0"/>
      <dgm:spPr/>
    </dgm:pt>
    <dgm:pt modelId="{6098E377-F17F-47E1-9D15-196347FDB24E}" type="pres">
      <dgm:prSet presAssocID="{1472C092-D1AF-4B43-AD01-87191AB14F2E}" presName="Name37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07B18C9E-9036-4014-9AD8-D89A8DE46A13}" type="pres">
      <dgm:prSet presAssocID="{467E6CB5-FE8B-4691-B6CA-C354945C108C}" presName="hierRoot2" presStyleCnt="0">
        <dgm:presLayoutVars>
          <dgm:hierBranch val="init"/>
        </dgm:presLayoutVars>
      </dgm:prSet>
      <dgm:spPr/>
    </dgm:pt>
    <dgm:pt modelId="{4273D57E-9A21-4AD7-AA37-8283CA927E73}" type="pres">
      <dgm:prSet presAssocID="{467E6CB5-FE8B-4691-B6CA-C354945C108C}" presName="rootComposite" presStyleCnt="0"/>
      <dgm:spPr/>
    </dgm:pt>
    <dgm:pt modelId="{1463B754-9B42-4E0E-A850-9F26F746A9F1}" type="pres">
      <dgm:prSet presAssocID="{467E6CB5-FE8B-4691-B6CA-C354945C108C}" presName="rootText" presStyleLbl="node2" presStyleIdx="0" presStyleCnt="2" custScaleX="1315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960057B-8807-4AD0-ABF7-FD83F81597AA}" type="pres">
      <dgm:prSet presAssocID="{467E6CB5-FE8B-4691-B6CA-C354945C108C}" presName="rootConnector" presStyleLbl="node2" presStyleIdx="0" presStyleCnt="2"/>
      <dgm:spPr/>
      <dgm:t>
        <a:bodyPr/>
        <a:lstStyle/>
        <a:p>
          <a:pPr rtl="1"/>
          <a:endParaRPr lang="fa-IR"/>
        </a:p>
      </dgm:t>
    </dgm:pt>
    <dgm:pt modelId="{91427010-769F-4797-B730-3AF7B139A9AD}" type="pres">
      <dgm:prSet presAssocID="{467E6CB5-FE8B-4691-B6CA-C354945C108C}" presName="hierChild4" presStyleCnt="0"/>
      <dgm:spPr/>
    </dgm:pt>
    <dgm:pt modelId="{9BF188BB-1FB3-4AC6-A299-4E7787C6ADAF}" type="pres">
      <dgm:prSet presAssocID="{FF5F3954-B4EC-4569-A8DC-1010CA862677}" presName="Name37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85A19AC3-6723-41E3-BAF4-36ED5CF8A22F}" type="pres">
      <dgm:prSet presAssocID="{5177DCEE-07C7-4E0F-A356-D5AD2BF2773C}" presName="hierRoot2" presStyleCnt="0">
        <dgm:presLayoutVars>
          <dgm:hierBranch val="init"/>
        </dgm:presLayoutVars>
      </dgm:prSet>
      <dgm:spPr/>
    </dgm:pt>
    <dgm:pt modelId="{15785BAB-1A55-45DD-8485-A703EE276DB5}" type="pres">
      <dgm:prSet presAssocID="{5177DCEE-07C7-4E0F-A356-D5AD2BF2773C}" presName="rootComposite" presStyleCnt="0"/>
      <dgm:spPr/>
    </dgm:pt>
    <dgm:pt modelId="{9FE415B1-2239-4DB7-8ADB-042957FDD632}" type="pres">
      <dgm:prSet presAssocID="{5177DCEE-07C7-4E0F-A356-D5AD2BF2773C}" presName="rootText" presStyleLbl="node3" presStyleIdx="0" presStyleCnt="2" custScaleX="238383" custLinFactNeighborY="-275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38799CE-C620-4018-B948-2B6DF43AFA27}" type="pres">
      <dgm:prSet presAssocID="{5177DCEE-07C7-4E0F-A356-D5AD2BF2773C}" presName="rootConnector" presStyleLbl="node3" presStyleIdx="0" presStyleCnt="2"/>
      <dgm:spPr/>
      <dgm:t>
        <a:bodyPr/>
        <a:lstStyle/>
        <a:p>
          <a:pPr rtl="1"/>
          <a:endParaRPr lang="fa-IR"/>
        </a:p>
      </dgm:t>
    </dgm:pt>
    <dgm:pt modelId="{E9946599-3749-434E-8932-3A437A05158A}" type="pres">
      <dgm:prSet presAssocID="{5177DCEE-07C7-4E0F-A356-D5AD2BF2773C}" presName="hierChild4" presStyleCnt="0"/>
      <dgm:spPr/>
    </dgm:pt>
    <dgm:pt modelId="{B5CE4120-F577-497A-B231-158A7A7BBD08}" type="pres">
      <dgm:prSet presAssocID="{F20B9EE7-85C3-42B3-A862-F822875ED07C}" presName="Name37" presStyleLbl="parChTrans1D4" presStyleIdx="0" presStyleCnt="21"/>
      <dgm:spPr/>
      <dgm:t>
        <a:bodyPr/>
        <a:lstStyle/>
        <a:p>
          <a:pPr rtl="1"/>
          <a:endParaRPr lang="fa-IR"/>
        </a:p>
      </dgm:t>
    </dgm:pt>
    <dgm:pt modelId="{E1CE1D08-B857-4C70-A04E-B6B8A059F815}" type="pres">
      <dgm:prSet presAssocID="{0AF0C7A3-4E85-4A44-A13D-3AF8383290FA}" presName="hierRoot2" presStyleCnt="0">
        <dgm:presLayoutVars>
          <dgm:hierBranch val="init"/>
        </dgm:presLayoutVars>
      </dgm:prSet>
      <dgm:spPr/>
    </dgm:pt>
    <dgm:pt modelId="{E6623EC1-5039-4866-BA18-9995BEDD450C}" type="pres">
      <dgm:prSet presAssocID="{0AF0C7A3-4E85-4A44-A13D-3AF8383290FA}" presName="rootComposite" presStyleCnt="0"/>
      <dgm:spPr/>
    </dgm:pt>
    <dgm:pt modelId="{5D86C67D-5EB6-4D38-9AE8-E652BDCF6CBE}" type="pres">
      <dgm:prSet presAssocID="{0AF0C7A3-4E85-4A44-A13D-3AF8383290FA}" presName="rootText" presStyleLbl="node4" presStyleIdx="0" presStyleCnt="21" custScaleX="16305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BEBE90B-E0F1-4035-8DA9-CB3E09A93727}" type="pres">
      <dgm:prSet presAssocID="{0AF0C7A3-4E85-4A44-A13D-3AF8383290FA}" presName="rootConnector" presStyleLbl="node4" presStyleIdx="0" presStyleCnt="21"/>
      <dgm:spPr/>
      <dgm:t>
        <a:bodyPr/>
        <a:lstStyle/>
        <a:p>
          <a:pPr rtl="1"/>
          <a:endParaRPr lang="fa-IR"/>
        </a:p>
      </dgm:t>
    </dgm:pt>
    <dgm:pt modelId="{46B990D9-B9BF-45DA-9153-EA83E2486290}" type="pres">
      <dgm:prSet presAssocID="{0AF0C7A3-4E85-4A44-A13D-3AF8383290FA}" presName="hierChild4" presStyleCnt="0"/>
      <dgm:spPr/>
    </dgm:pt>
    <dgm:pt modelId="{11755896-660F-4EAD-8E88-25525B2153B9}" type="pres">
      <dgm:prSet presAssocID="{A8382A5B-439C-4DAA-99C1-28B60898DCEF}" presName="Name37" presStyleLbl="parChTrans1D4" presStyleIdx="1" presStyleCnt="21"/>
      <dgm:spPr/>
      <dgm:t>
        <a:bodyPr/>
        <a:lstStyle/>
        <a:p>
          <a:pPr rtl="1"/>
          <a:endParaRPr lang="fa-IR"/>
        </a:p>
      </dgm:t>
    </dgm:pt>
    <dgm:pt modelId="{F9C63C7B-26F1-41AF-8528-A3D640251A3B}" type="pres">
      <dgm:prSet presAssocID="{F4D77973-2FFA-4DD4-856D-0DE7FF8B4816}" presName="hierRoot2" presStyleCnt="0">
        <dgm:presLayoutVars>
          <dgm:hierBranch val="init"/>
        </dgm:presLayoutVars>
      </dgm:prSet>
      <dgm:spPr/>
    </dgm:pt>
    <dgm:pt modelId="{BBC5CA01-00D0-4D48-9721-FB8AFC0C313C}" type="pres">
      <dgm:prSet presAssocID="{F4D77973-2FFA-4DD4-856D-0DE7FF8B4816}" presName="rootComposite" presStyleCnt="0"/>
      <dgm:spPr/>
    </dgm:pt>
    <dgm:pt modelId="{68C33B33-985C-4D29-828A-D2C66CB545EA}" type="pres">
      <dgm:prSet presAssocID="{F4D77973-2FFA-4DD4-856D-0DE7FF8B4816}" presName="rootText" presStyleLbl="node4" presStyleIdx="1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2085E04-B580-4554-81E4-345AF0783964}" type="pres">
      <dgm:prSet presAssocID="{F4D77973-2FFA-4DD4-856D-0DE7FF8B4816}" presName="rootConnector" presStyleLbl="node4" presStyleIdx="1" presStyleCnt="21"/>
      <dgm:spPr/>
      <dgm:t>
        <a:bodyPr/>
        <a:lstStyle/>
        <a:p>
          <a:pPr rtl="1"/>
          <a:endParaRPr lang="fa-IR"/>
        </a:p>
      </dgm:t>
    </dgm:pt>
    <dgm:pt modelId="{B003BEA0-F975-44A4-8E84-4E4ECB33E2D1}" type="pres">
      <dgm:prSet presAssocID="{F4D77973-2FFA-4DD4-856D-0DE7FF8B4816}" presName="hierChild4" presStyleCnt="0"/>
      <dgm:spPr/>
    </dgm:pt>
    <dgm:pt modelId="{FD7ECBB7-AEC7-43FE-B5C2-F92162DBF9B8}" type="pres">
      <dgm:prSet presAssocID="{3A0A7336-3C80-4591-B07F-47B5C4F51635}" presName="Name37" presStyleLbl="parChTrans1D4" presStyleIdx="2" presStyleCnt="21"/>
      <dgm:spPr/>
      <dgm:t>
        <a:bodyPr/>
        <a:lstStyle/>
        <a:p>
          <a:pPr rtl="1"/>
          <a:endParaRPr lang="fa-IR"/>
        </a:p>
      </dgm:t>
    </dgm:pt>
    <dgm:pt modelId="{79848051-2235-445C-8AA1-63F5A39EB6D2}" type="pres">
      <dgm:prSet presAssocID="{031A2FCD-A35B-4945-A5D6-98DF22DE8E65}" presName="hierRoot2" presStyleCnt="0">
        <dgm:presLayoutVars>
          <dgm:hierBranch val="init"/>
        </dgm:presLayoutVars>
      </dgm:prSet>
      <dgm:spPr/>
    </dgm:pt>
    <dgm:pt modelId="{D6A4C7A6-608C-4FE5-AFCC-D496C1A2ABE3}" type="pres">
      <dgm:prSet presAssocID="{031A2FCD-A35B-4945-A5D6-98DF22DE8E65}" presName="rootComposite" presStyleCnt="0"/>
      <dgm:spPr/>
    </dgm:pt>
    <dgm:pt modelId="{3F24E2E9-2C30-4AFC-9075-623A78AB5BF2}" type="pres">
      <dgm:prSet presAssocID="{031A2FCD-A35B-4945-A5D6-98DF22DE8E65}" presName="rootText" presStyleLbl="node4" presStyleIdx="2" presStyleCnt="21" custScaleX="1287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C6EC41D-04B7-4B0D-A484-057C44BE1DAF}" type="pres">
      <dgm:prSet presAssocID="{031A2FCD-A35B-4945-A5D6-98DF22DE8E65}" presName="rootConnector" presStyleLbl="node4" presStyleIdx="2" presStyleCnt="21"/>
      <dgm:spPr/>
      <dgm:t>
        <a:bodyPr/>
        <a:lstStyle/>
        <a:p>
          <a:pPr rtl="1"/>
          <a:endParaRPr lang="fa-IR"/>
        </a:p>
      </dgm:t>
    </dgm:pt>
    <dgm:pt modelId="{5C049CA4-2632-427E-905D-18F9D396CCF3}" type="pres">
      <dgm:prSet presAssocID="{031A2FCD-A35B-4945-A5D6-98DF22DE8E65}" presName="hierChild4" presStyleCnt="0"/>
      <dgm:spPr/>
    </dgm:pt>
    <dgm:pt modelId="{EE5E9563-287B-46E1-9D69-DAC04BA83C48}" type="pres">
      <dgm:prSet presAssocID="{031A2FCD-A35B-4945-A5D6-98DF22DE8E65}" presName="hierChild5" presStyleCnt="0"/>
      <dgm:spPr/>
    </dgm:pt>
    <dgm:pt modelId="{9407C331-17F0-40DE-A88D-8949F2BA9BC2}" type="pres">
      <dgm:prSet presAssocID="{E367FCC3-4124-487B-AF14-99DFA7BD5F73}" presName="Name37" presStyleLbl="parChTrans1D4" presStyleIdx="3" presStyleCnt="21"/>
      <dgm:spPr/>
      <dgm:t>
        <a:bodyPr/>
        <a:lstStyle/>
        <a:p>
          <a:pPr rtl="1"/>
          <a:endParaRPr lang="fa-IR"/>
        </a:p>
      </dgm:t>
    </dgm:pt>
    <dgm:pt modelId="{EABA80F3-C3D4-4D67-B9BF-3C267DE3A90E}" type="pres">
      <dgm:prSet presAssocID="{7332C810-AEE4-416E-9D97-1C5C05DF4BCD}" presName="hierRoot2" presStyleCnt="0">
        <dgm:presLayoutVars>
          <dgm:hierBranch val="init"/>
        </dgm:presLayoutVars>
      </dgm:prSet>
      <dgm:spPr/>
    </dgm:pt>
    <dgm:pt modelId="{2D81F88F-B506-4FDC-973C-D246F840EC4F}" type="pres">
      <dgm:prSet presAssocID="{7332C810-AEE4-416E-9D97-1C5C05DF4BCD}" presName="rootComposite" presStyleCnt="0"/>
      <dgm:spPr/>
    </dgm:pt>
    <dgm:pt modelId="{BF7BF25B-F214-46C3-9362-0D00F5DEB50E}" type="pres">
      <dgm:prSet presAssocID="{7332C810-AEE4-416E-9D97-1C5C05DF4BCD}" presName="rootText" presStyleLbl="node4" presStyleIdx="3" presStyleCnt="21" custScaleX="12034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662D1A8-AE6F-41D0-A38C-55CD4E5E8B42}" type="pres">
      <dgm:prSet presAssocID="{7332C810-AEE4-416E-9D97-1C5C05DF4BCD}" presName="rootConnector" presStyleLbl="node4" presStyleIdx="3" presStyleCnt="21"/>
      <dgm:spPr/>
      <dgm:t>
        <a:bodyPr/>
        <a:lstStyle/>
        <a:p>
          <a:pPr rtl="1"/>
          <a:endParaRPr lang="fa-IR"/>
        </a:p>
      </dgm:t>
    </dgm:pt>
    <dgm:pt modelId="{ABF7BCAD-24D3-4E28-B0C0-54491EB3BD2F}" type="pres">
      <dgm:prSet presAssocID="{7332C810-AEE4-416E-9D97-1C5C05DF4BCD}" presName="hierChild4" presStyleCnt="0"/>
      <dgm:spPr/>
    </dgm:pt>
    <dgm:pt modelId="{8C7ABE5E-02FA-4C5A-A987-012EFBF91E01}" type="pres">
      <dgm:prSet presAssocID="{7332C810-AEE4-416E-9D97-1C5C05DF4BCD}" presName="hierChild5" presStyleCnt="0"/>
      <dgm:spPr/>
    </dgm:pt>
    <dgm:pt modelId="{07BE1127-A247-4587-AA7B-068B48DA6F48}" type="pres">
      <dgm:prSet presAssocID="{F4D77973-2FFA-4DD4-856D-0DE7FF8B4816}" presName="hierChild5" presStyleCnt="0"/>
      <dgm:spPr/>
    </dgm:pt>
    <dgm:pt modelId="{47035BAC-1D3B-4CED-A7B9-8139595C5A64}" type="pres">
      <dgm:prSet presAssocID="{93FBAAD7-3301-4D3D-BBDE-235BA13D994A}" presName="Name37" presStyleLbl="parChTrans1D4" presStyleIdx="4" presStyleCnt="21"/>
      <dgm:spPr/>
      <dgm:t>
        <a:bodyPr/>
        <a:lstStyle/>
        <a:p>
          <a:pPr rtl="1"/>
          <a:endParaRPr lang="fa-IR"/>
        </a:p>
      </dgm:t>
    </dgm:pt>
    <dgm:pt modelId="{864EE423-C096-4184-83EF-87E350A78AAA}" type="pres">
      <dgm:prSet presAssocID="{46DC7BB7-2686-464F-A608-9A65CAD67552}" presName="hierRoot2" presStyleCnt="0">
        <dgm:presLayoutVars>
          <dgm:hierBranch val="init"/>
        </dgm:presLayoutVars>
      </dgm:prSet>
      <dgm:spPr/>
    </dgm:pt>
    <dgm:pt modelId="{CDEBC57A-7BE9-4610-BB9C-AAC77F550BFD}" type="pres">
      <dgm:prSet presAssocID="{46DC7BB7-2686-464F-A608-9A65CAD67552}" presName="rootComposite" presStyleCnt="0"/>
      <dgm:spPr/>
    </dgm:pt>
    <dgm:pt modelId="{DC2B4FDB-3849-4788-B04D-D4FD96F56C77}" type="pres">
      <dgm:prSet presAssocID="{46DC7BB7-2686-464F-A608-9A65CAD67552}" presName="rootText" presStyleLbl="node4" presStyleIdx="4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DE0F6FF-7A46-4565-8DCC-60B6FAED7E69}" type="pres">
      <dgm:prSet presAssocID="{46DC7BB7-2686-464F-A608-9A65CAD67552}" presName="rootConnector" presStyleLbl="node4" presStyleIdx="4" presStyleCnt="21"/>
      <dgm:spPr/>
      <dgm:t>
        <a:bodyPr/>
        <a:lstStyle/>
        <a:p>
          <a:pPr rtl="1"/>
          <a:endParaRPr lang="fa-IR"/>
        </a:p>
      </dgm:t>
    </dgm:pt>
    <dgm:pt modelId="{D81C8681-07B3-4127-86C6-E134910B26CF}" type="pres">
      <dgm:prSet presAssocID="{46DC7BB7-2686-464F-A608-9A65CAD67552}" presName="hierChild4" presStyleCnt="0"/>
      <dgm:spPr/>
    </dgm:pt>
    <dgm:pt modelId="{D76049D8-F073-433E-B89C-7302EA05EC00}" type="pres">
      <dgm:prSet presAssocID="{1EB8A694-7B39-49EA-BE4C-74FA956B376E}" presName="Name37" presStyleLbl="parChTrans1D4" presStyleIdx="5" presStyleCnt="21"/>
      <dgm:spPr/>
      <dgm:t>
        <a:bodyPr/>
        <a:lstStyle/>
        <a:p>
          <a:pPr rtl="1"/>
          <a:endParaRPr lang="fa-IR"/>
        </a:p>
      </dgm:t>
    </dgm:pt>
    <dgm:pt modelId="{35B48B91-EB4D-4BFF-8ECE-F6C78771CE63}" type="pres">
      <dgm:prSet presAssocID="{A06E8EF6-EC1B-4A14-B3E1-6BFF2B47B0E3}" presName="hierRoot2" presStyleCnt="0">
        <dgm:presLayoutVars>
          <dgm:hierBranch val="init"/>
        </dgm:presLayoutVars>
      </dgm:prSet>
      <dgm:spPr/>
    </dgm:pt>
    <dgm:pt modelId="{D99DFAEC-6C39-436D-BB0A-E90AE9BEECD7}" type="pres">
      <dgm:prSet presAssocID="{A06E8EF6-EC1B-4A14-B3E1-6BFF2B47B0E3}" presName="rootComposite" presStyleCnt="0"/>
      <dgm:spPr/>
    </dgm:pt>
    <dgm:pt modelId="{0D357CA4-99AA-4C08-A924-3A94C950A523}" type="pres">
      <dgm:prSet presAssocID="{A06E8EF6-EC1B-4A14-B3E1-6BFF2B47B0E3}" presName="rootText" presStyleLbl="node4" presStyleIdx="5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99BF301-F8BC-449C-B5AC-643A44C6535D}" type="pres">
      <dgm:prSet presAssocID="{A06E8EF6-EC1B-4A14-B3E1-6BFF2B47B0E3}" presName="rootConnector" presStyleLbl="node4" presStyleIdx="5" presStyleCnt="21"/>
      <dgm:spPr/>
      <dgm:t>
        <a:bodyPr/>
        <a:lstStyle/>
        <a:p>
          <a:pPr rtl="1"/>
          <a:endParaRPr lang="fa-IR"/>
        </a:p>
      </dgm:t>
    </dgm:pt>
    <dgm:pt modelId="{D4BBEF41-901B-4171-8447-449092A5F53E}" type="pres">
      <dgm:prSet presAssocID="{A06E8EF6-EC1B-4A14-B3E1-6BFF2B47B0E3}" presName="hierChild4" presStyleCnt="0"/>
      <dgm:spPr/>
    </dgm:pt>
    <dgm:pt modelId="{2CF5801D-81B4-4FE9-BC04-DA87A23DC2A5}" type="pres">
      <dgm:prSet presAssocID="{A06E8EF6-EC1B-4A14-B3E1-6BFF2B47B0E3}" presName="hierChild5" presStyleCnt="0"/>
      <dgm:spPr/>
    </dgm:pt>
    <dgm:pt modelId="{2BEAE899-82B5-40F5-83EC-B18BC1B496FF}" type="pres">
      <dgm:prSet presAssocID="{3C64A75A-07A9-4435-9573-3EB4ED727BA5}" presName="Name37" presStyleLbl="parChTrans1D4" presStyleIdx="6" presStyleCnt="21"/>
      <dgm:spPr/>
      <dgm:t>
        <a:bodyPr/>
        <a:lstStyle/>
        <a:p>
          <a:pPr rtl="1"/>
          <a:endParaRPr lang="fa-IR"/>
        </a:p>
      </dgm:t>
    </dgm:pt>
    <dgm:pt modelId="{916313D3-1968-4D93-A446-934E27190016}" type="pres">
      <dgm:prSet presAssocID="{3230EDAA-3A1A-4FBB-8AB2-FD1ABEDE4B5F}" presName="hierRoot2" presStyleCnt="0">
        <dgm:presLayoutVars>
          <dgm:hierBranch val="init"/>
        </dgm:presLayoutVars>
      </dgm:prSet>
      <dgm:spPr/>
    </dgm:pt>
    <dgm:pt modelId="{BE79DBBA-AE69-4F13-B2EC-05FF8A318D8B}" type="pres">
      <dgm:prSet presAssocID="{3230EDAA-3A1A-4FBB-8AB2-FD1ABEDE4B5F}" presName="rootComposite" presStyleCnt="0"/>
      <dgm:spPr/>
    </dgm:pt>
    <dgm:pt modelId="{E4D215AC-E91D-4EA9-A861-68372170992D}" type="pres">
      <dgm:prSet presAssocID="{3230EDAA-3A1A-4FBB-8AB2-FD1ABEDE4B5F}" presName="rootText" presStyleLbl="node4" presStyleIdx="6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CF6C796-F68B-4F9E-B0FB-2B0DA5D32DE4}" type="pres">
      <dgm:prSet presAssocID="{3230EDAA-3A1A-4FBB-8AB2-FD1ABEDE4B5F}" presName="rootConnector" presStyleLbl="node4" presStyleIdx="6" presStyleCnt="21"/>
      <dgm:spPr/>
      <dgm:t>
        <a:bodyPr/>
        <a:lstStyle/>
        <a:p>
          <a:pPr rtl="1"/>
          <a:endParaRPr lang="fa-IR"/>
        </a:p>
      </dgm:t>
    </dgm:pt>
    <dgm:pt modelId="{740ECCA3-7FF6-4FB6-A8C4-FAAE9D5ADDB3}" type="pres">
      <dgm:prSet presAssocID="{3230EDAA-3A1A-4FBB-8AB2-FD1ABEDE4B5F}" presName="hierChild4" presStyleCnt="0"/>
      <dgm:spPr/>
    </dgm:pt>
    <dgm:pt modelId="{99F311E9-9FBE-4B8C-87B1-127AB56BED2B}" type="pres">
      <dgm:prSet presAssocID="{A07D11F7-92ED-42E4-8C7D-136536237FA9}" presName="Name37" presStyleLbl="parChTrans1D4" presStyleIdx="7" presStyleCnt="21"/>
      <dgm:spPr/>
      <dgm:t>
        <a:bodyPr/>
        <a:lstStyle/>
        <a:p>
          <a:pPr rtl="1"/>
          <a:endParaRPr lang="fa-IR"/>
        </a:p>
      </dgm:t>
    </dgm:pt>
    <dgm:pt modelId="{C05DFF82-886A-4746-BADE-75E80A80BE19}" type="pres">
      <dgm:prSet presAssocID="{62BEA0F1-9FAF-499E-84EE-8BDF8837F459}" presName="hierRoot2" presStyleCnt="0">
        <dgm:presLayoutVars>
          <dgm:hierBranch val="init"/>
        </dgm:presLayoutVars>
      </dgm:prSet>
      <dgm:spPr/>
    </dgm:pt>
    <dgm:pt modelId="{3B0F15E5-607A-4249-B889-F5F0C91ADB60}" type="pres">
      <dgm:prSet presAssocID="{62BEA0F1-9FAF-499E-84EE-8BDF8837F459}" presName="rootComposite" presStyleCnt="0"/>
      <dgm:spPr/>
    </dgm:pt>
    <dgm:pt modelId="{3D7995A1-0BCB-4A8A-9ED3-EE088CEAA1B0}" type="pres">
      <dgm:prSet presAssocID="{62BEA0F1-9FAF-499E-84EE-8BDF8837F459}" presName="rootText" presStyleLbl="node4" presStyleIdx="7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B255218-1351-403C-A74B-A7CF8E0BE9B4}" type="pres">
      <dgm:prSet presAssocID="{62BEA0F1-9FAF-499E-84EE-8BDF8837F459}" presName="rootConnector" presStyleLbl="node4" presStyleIdx="7" presStyleCnt="21"/>
      <dgm:spPr/>
      <dgm:t>
        <a:bodyPr/>
        <a:lstStyle/>
        <a:p>
          <a:pPr rtl="1"/>
          <a:endParaRPr lang="fa-IR"/>
        </a:p>
      </dgm:t>
    </dgm:pt>
    <dgm:pt modelId="{05CAC98C-8469-478D-9286-B0B2FBC29933}" type="pres">
      <dgm:prSet presAssocID="{62BEA0F1-9FAF-499E-84EE-8BDF8837F459}" presName="hierChild4" presStyleCnt="0"/>
      <dgm:spPr/>
    </dgm:pt>
    <dgm:pt modelId="{EBA78F6C-D1EB-464D-87BA-4478CA1999E3}" type="pres">
      <dgm:prSet presAssocID="{62BEA0F1-9FAF-499E-84EE-8BDF8837F459}" presName="hierChild5" presStyleCnt="0"/>
      <dgm:spPr/>
    </dgm:pt>
    <dgm:pt modelId="{5CA69FBE-A70F-40EE-ABF2-1CE48E810FC6}" type="pres">
      <dgm:prSet presAssocID="{AA608AF1-C84A-48F1-AF44-E4FB8427E9E9}" presName="Name37" presStyleLbl="parChTrans1D4" presStyleIdx="8" presStyleCnt="21"/>
      <dgm:spPr/>
      <dgm:t>
        <a:bodyPr/>
        <a:lstStyle/>
        <a:p>
          <a:pPr rtl="1"/>
          <a:endParaRPr lang="fa-IR"/>
        </a:p>
      </dgm:t>
    </dgm:pt>
    <dgm:pt modelId="{04624AFC-2381-4D48-8519-6441143B8EFD}" type="pres">
      <dgm:prSet presAssocID="{20030E91-BDC4-4213-ACB1-824E5D75A330}" presName="hierRoot2" presStyleCnt="0">
        <dgm:presLayoutVars>
          <dgm:hierBranch val="init"/>
        </dgm:presLayoutVars>
      </dgm:prSet>
      <dgm:spPr/>
    </dgm:pt>
    <dgm:pt modelId="{7D64DB42-2902-4ABE-A010-1DA81D8BD48E}" type="pres">
      <dgm:prSet presAssocID="{20030E91-BDC4-4213-ACB1-824E5D75A330}" presName="rootComposite" presStyleCnt="0"/>
      <dgm:spPr/>
    </dgm:pt>
    <dgm:pt modelId="{D8511CD5-FBCD-4BDE-A31C-6C85F777FEEB}" type="pres">
      <dgm:prSet presAssocID="{20030E91-BDC4-4213-ACB1-824E5D75A330}" presName="rootText" presStyleLbl="node4" presStyleIdx="8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8D584DF-9872-4F39-9139-163A3DBD2A46}" type="pres">
      <dgm:prSet presAssocID="{20030E91-BDC4-4213-ACB1-824E5D75A330}" presName="rootConnector" presStyleLbl="node4" presStyleIdx="8" presStyleCnt="21"/>
      <dgm:spPr/>
      <dgm:t>
        <a:bodyPr/>
        <a:lstStyle/>
        <a:p>
          <a:pPr rtl="1"/>
          <a:endParaRPr lang="fa-IR"/>
        </a:p>
      </dgm:t>
    </dgm:pt>
    <dgm:pt modelId="{3D9E6901-0337-4714-8AFD-CD7B32DDF596}" type="pres">
      <dgm:prSet presAssocID="{20030E91-BDC4-4213-ACB1-824E5D75A330}" presName="hierChild4" presStyleCnt="0"/>
      <dgm:spPr/>
    </dgm:pt>
    <dgm:pt modelId="{1350D799-AC9D-4CC3-BB07-4BB90DF2E84F}" type="pres">
      <dgm:prSet presAssocID="{20030E91-BDC4-4213-ACB1-824E5D75A330}" presName="hierChild5" presStyleCnt="0"/>
      <dgm:spPr/>
    </dgm:pt>
    <dgm:pt modelId="{D97982F6-8207-476C-AFE6-D2CB392828CF}" type="pres">
      <dgm:prSet presAssocID="{3230EDAA-3A1A-4FBB-8AB2-FD1ABEDE4B5F}" presName="hierChild5" presStyleCnt="0"/>
      <dgm:spPr/>
    </dgm:pt>
    <dgm:pt modelId="{472DA764-55D0-4E37-8A3F-600107772A9F}" type="pres">
      <dgm:prSet presAssocID="{E58E9CD9-0999-444A-A2B6-402C67131AC9}" presName="Name37" presStyleLbl="parChTrans1D4" presStyleIdx="9" presStyleCnt="21"/>
      <dgm:spPr/>
      <dgm:t>
        <a:bodyPr/>
        <a:lstStyle/>
        <a:p>
          <a:pPr rtl="1"/>
          <a:endParaRPr lang="fa-IR"/>
        </a:p>
      </dgm:t>
    </dgm:pt>
    <dgm:pt modelId="{9DE7EE0C-855F-407E-81EA-DEB6237A1913}" type="pres">
      <dgm:prSet presAssocID="{C2F6B34E-8396-4E06-B18F-10EC627D0005}" presName="hierRoot2" presStyleCnt="0">
        <dgm:presLayoutVars>
          <dgm:hierBranch val="init"/>
        </dgm:presLayoutVars>
      </dgm:prSet>
      <dgm:spPr/>
    </dgm:pt>
    <dgm:pt modelId="{049DE16B-BFCA-48A9-B5A2-54677130C396}" type="pres">
      <dgm:prSet presAssocID="{C2F6B34E-8396-4E06-B18F-10EC627D0005}" presName="rootComposite" presStyleCnt="0"/>
      <dgm:spPr/>
    </dgm:pt>
    <dgm:pt modelId="{DA6F274E-CB27-42AE-9C21-5EAFECB2824A}" type="pres">
      <dgm:prSet presAssocID="{C2F6B34E-8396-4E06-B18F-10EC627D0005}" presName="rootText" presStyleLbl="node4" presStyleIdx="9" presStyleCnt="21" custScaleX="306285" custScaleY="2822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C23A98B-C23D-4EF1-B247-5A4B91779F59}" type="pres">
      <dgm:prSet presAssocID="{C2F6B34E-8396-4E06-B18F-10EC627D0005}" presName="rootConnector" presStyleLbl="node4" presStyleIdx="9" presStyleCnt="21"/>
      <dgm:spPr/>
      <dgm:t>
        <a:bodyPr/>
        <a:lstStyle/>
        <a:p>
          <a:pPr rtl="1"/>
          <a:endParaRPr lang="fa-IR"/>
        </a:p>
      </dgm:t>
    </dgm:pt>
    <dgm:pt modelId="{645F853F-6984-4FF3-9C71-FFB0BF9B0A5F}" type="pres">
      <dgm:prSet presAssocID="{C2F6B34E-8396-4E06-B18F-10EC627D0005}" presName="hierChild4" presStyleCnt="0"/>
      <dgm:spPr/>
    </dgm:pt>
    <dgm:pt modelId="{BBE1181D-7B4C-4F84-A1F4-94A214140948}" type="pres">
      <dgm:prSet presAssocID="{A6457C68-EF9F-4859-ACFF-F8564883AC85}" presName="Name37" presStyleLbl="parChTrans1D4" presStyleIdx="10" presStyleCnt="21"/>
      <dgm:spPr/>
      <dgm:t>
        <a:bodyPr/>
        <a:lstStyle/>
        <a:p>
          <a:pPr rtl="1"/>
          <a:endParaRPr lang="fa-IR"/>
        </a:p>
      </dgm:t>
    </dgm:pt>
    <dgm:pt modelId="{8A50E88C-5F44-4CF2-8300-8759509C7EC0}" type="pres">
      <dgm:prSet presAssocID="{8402236D-A4D3-4196-8F82-B0410B979ABE}" presName="hierRoot2" presStyleCnt="0">
        <dgm:presLayoutVars>
          <dgm:hierBranch val="init"/>
        </dgm:presLayoutVars>
      </dgm:prSet>
      <dgm:spPr/>
    </dgm:pt>
    <dgm:pt modelId="{A2D28ED4-ECC7-400E-88B0-F8B95F1B72C7}" type="pres">
      <dgm:prSet presAssocID="{8402236D-A4D3-4196-8F82-B0410B979ABE}" presName="rootComposite" presStyleCnt="0"/>
      <dgm:spPr/>
    </dgm:pt>
    <dgm:pt modelId="{ABC1D39E-744E-4E35-8955-90978CFBAC78}" type="pres">
      <dgm:prSet presAssocID="{8402236D-A4D3-4196-8F82-B0410B979ABE}" presName="rootText" presStyleLbl="node4" presStyleIdx="10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E943966-B19E-46F9-AC20-AE58E39320D4}" type="pres">
      <dgm:prSet presAssocID="{8402236D-A4D3-4196-8F82-B0410B979ABE}" presName="rootConnector" presStyleLbl="node4" presStyleIdx="10" presStyleCnt="21"/>
      <dgm:spPr/>
      <dgm:t>
        <a:bodyPr/>
        <a:lstStyle/>
        <a:p>
          <a:pPr rtl="1"/>
          <a:endParaRPr lang="fa-IR"/>
        </a:p>
      </dgm:t>
    </dgm:pt>
    <dgm:pt modelId="{AEF347B6-75E6-4AD2-B753-ECF32AD5A3C3}" type="pres">
      <dgm:prSet presAssocID="{8402236D-A4D3-4196-8F82-B0410B979ABE}" presName="hierChild4" presStyleCnt="0"/>
      <dgm:spPr/>
    </dgm:pt>
    <dgm:pt modelId="{493F8173-4C04-4FFC-B723-C47AA02FB0DD}" type="pres">
      <dgm:prSet presAssocID="{8402236D-A4D3-4196-8F82-B0410B979ABE}" presName="hierChild5" presStyleCnt="0"/>
      <dgm:spPr/>
    </dgm:pt>
    <dgm:pt modelId="{86193D20-31ED-4726-82D2-E614B2C41347}" type="pres">
      <dgm:prSet presAssocID="{EA92DB95-8F6E-4C73-B35D-D5EEEBD6CC16}" presName="Name37" presStyleLbl="parChTrans1D4" presStyleIdx="11" presStyleCnt="21"/>
      <dgm:spPr/>
      <dgm:t>
        <a:bodyPr/>
        <a:lstStyle/>
        <a:p>
          <a:pPr rtl="1"/>
          <a:endParaRPr lang="fa-IR"/>
        </a:p>
      </dgm:t>
    </dgm:pt>
    <dgm:pt modelId="{40468C2C-EAF2-4CD7-8DC2-BC507992BD42}" type="pres">
      <dgm:prSet presAssocID="{03109F20-C196-4896-9BDD-BF338D3C7754}" presName="hierRoot2" presStyleCnt="0">
        <dgm:presLayoutVars>
          <dgm:hierBranch val="init"/>
        </dgm:presLayoutVars>
      </dgm:prSet>
      <dgm:spPr/>
    </dgm:pt>
    <dgm:pt modelId="{9804C01D-BC2B-4DD8-B6D1-083EAF27A630}" type="pres">
      <dgm:prSet presAssocID="{03109F20-C196-4896-9BDD-BF338D3C7754}" presName="rootComposite" presStyleCnt="0"/>
      <dgm:spPr/>
    </dgm:pt>
    <dgm:pt modelId="{90819847-14EE-4426-BA12-D60603E1EE34}" type="pres">
      <dgm:prSet presAssocID="{03109F20-C196-4896-9BDD-BF338D3C7754}" presName="rootText" presStyleLbl="node4" presStyleIdx="11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78DDD89-CDDD-476A-A274-B3F408FBD71D}" type="pres">
      <dgm:prSet presAssocID="{03109F20-C196-4896-9BDD-BF338D3C7754}" presName="rootConnector" presStyleLbl="node4" presStyleIdx="11" presStyleCnt="21"/>
      <dgm:spPr/>
      <dgm:t>
        <a:bodyPr/>
        <a:lstStyle/>
        <a:p>
          <a:pPr rtl="1"/>
          <a:endParaRPr lang="fa-IR"/>
        </a:p>
      </dgm:t>
    </dgm:pt>
    <dgm:pt modelId="{1DB1933F-29BE-49BA-A988-03E63C7A13DA}" type="pres">
      <dgm:prSet presAssocID="{03109F20-C196-4896-9BDD-BF338D3C7754}" presName="hierChild4" presStyleCnt="0"/>
      <dgm:spPr/>
    </dgm:pt>
    <dgm:pt modelId="{56DFC199-EAE7-41D7-AD7B-74F63757DBEE}" type="pres">
      <dgm:prSet presAssocID="{03109F20-C196-4896-9BDD-BF338D3C7754}" presName="hierChild5" presStyleCnt="0"/>
      <dgm:spPr/>
    </dgm:pt>
    <dgm:pt modelId="{5C9F19D5-6505-4763-B169-F8A86A5359D5}" type="pres">
      <dgm:prSet presAssocID="{C2F6B34E-8396-4E06-B18F-10EC627D0005}" presName="hierChild5" presStyleCnt="0"/>
      <dgm:spPr/>
    </dgm:pt>
    <dgm:pt modelId="{6B09E402-4158-4E2A-BA71-6E87CA0CA667}" type="pres">
      <dgm:prSet presAssocID="{46DC7BB7-2686-464F-A608-9A65CAD67552}" presName="hierChild5" presStyleCnt="0"/>
      <dgm:spPr/>
    </dgm:pt>
    <dgm:pt modelId="{E9EC1783-C4F5-4F56-938D-72B9AC0B599D}" type="pres">
      <dgm:prSet presAssocID="{0AF0C7A3-4E85-4A44-A13D-3AF8383290FA}" presName="hierChild5" presStyleCnt="0"/>
      <dgm:spPr/>
    </dgm:pt>
    <dgm:pt modelId="{0BB1B91D-6EA0-48D4-92A2-A04D6CD41743}" type="pres">
      <dgm:prSet presAssocID="{6B63EE62-BF42-458B-80B0-25BCABDFE1D9}" presName="Name37" presStyleLbl="parChTrans1D4" presStyleIdx="12" presStyleCnt="21"/>
      <dgm:spPr/>
      <dgm:t>
        <a:bodyPr/>
        <a:lstStyle/>
        <a:p>
          <a:pPr rtl="1"/>
          <a:endParaRPr lang="fa-IR"/>
        </a:p>
      </dgm:t>
    </dgm:pt>
    <dgm:pt modelId="{4561FB69-529C-4675-926A-D6E0BF50EE90}" type="pres">
      <dgm:prSet presAssocID="{D32CE600-98FB-4FE1-A34C-9F9FE47D64BF}" presName="hierRoot2" presStyleCnt="0">
        <dgm:presLayoutVars>
          <dgm:hierBranch val="init"/>
        </dgm:presLayoutVars>
      </dgm:prSet>
      <dgm:spPr/>
    </dgm:pt>
    <dgm:pt modelId="{6F13F3DC-C277-43A8-AC88-9A24B5952546}" type="pres">
      <dgm:prSet presAssocID="{D32CE600-98FB-4FE1-A34C-9F9FE47D64BF}" presName="rootComposite" presStyleCnt="0"/>
      <dgm:spPr/>
    </dgm:pt>
    <dgm:pt modelId="{9D089B82-0466-4EEA-BF90-A0B8AE7BBE75}" type="pres">
      <dgm:prSet presAssocID="{D32CE600-98FB-4FE1-A34C-9F9FE47D64BF}" presName="rootText" presStyleLbl="node4" presStyleIdx="12" presStyleCnt="21" custScaleX="1637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8556BA8-1765-4E3A-9087-7C1B4769F456}" type="pres">
      <dgm:prSet presAssocID="{D32CE600-98FB-4FE1-A34C-9F9FE47D64BF}" presName="rootConnector" presStyleLbl="node4" presStyleIdx="12" presStyleCnt="21"/>
      <dgm:spPr/>
      <dgm:t>
        <a:bodyPr/>
        <a:lstStyle/>
        <a:p>
          <a:pPr rtl="1"/>
          <a:endParaRPr lang="fa-IR"/>
        </a:p>
      </dgm:t>
    </dgm:pt>
    <dgm:pt modelId="{66CA95D4-CBF4-4B18-ACFA-7E35F289A46B}" type="pres">
      <dgm:prSet presAssocID="{D32CE600-98FB-4FE1-A34C-9F9FE47D64BF}" presName="hierChild4" presStyleCnt="0"/>
      <dgm:spPr/>
    </dgm:pt>
    <dgm:pt modelId="{BBE7173C-229D-4729-9123-9188836DCF23}" type="pres">
      <dgm:prSet presAssocID="{E1DBC48B-510E-4967-A3B8-68A30DE79205}" presName="Name37" presStyleLbl="parChTrans1D4" presStyleIdx="13" presStyleCnt="21"/>
      <dgm:spPr/>
      <dgm:t>
        <a:bodyPr/>
        <a:lstStyle/>
        <a:p>
          <a:pPr rtl="1"/>
          <a:endParaRPr lang="fa-IR"/>
        </a:p>
      </dgm:t>
    </dgm:pt>
    <dgm:pt modelId="{92FCC8DC-5E7C-4380-BFCB-886B9F04FF45}" type="pres">
      <dgm:prSet presAssocID="{ED12A7F9-4FE9-42C5-AA5F-FF5CB91C3D37}" presName="hierRoot2" presStyleCnt="0">
        <dgm:presLayoutVars>
          <dgm:hierBranch val="init"/>
        </dgm:presLayoutVars>
      </dgm:prSet>
      <dgm:spPr/>
    </dgm:pt>
    <dgm:pt modelId="{AA56980C-4897-4BCC-8E5F-86FF651ABA6C}" type="pres">
      <dgm:prSet presAssocID="{ED12A7F9-4FE9-42C5-AA5F-FF5CB91C3D37}" presName="rootComposite" presStyleCnt="0"/>
      <dgm:spPr/>
    </dgm:pt>
    <dgm:pt modelId="{5D2D0EAE-0AA0-49BD-A219-1F18039873D3}" type="pres">
      <dgm:prSet presAssocID="{ED12A7F9-4FE9-42C5-AA5F-FF5CB91C3D37}" presName="rootText" presStyleLbl="node4" presStyleIdx="13" presStyleCnt="21" custLinFactNeighborX="-942" custLinFactNeighborY="-28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CE633E7-3CC3-47F9-9CFC-803763D80B2D}" type="pres">
      <dgm:prSet presAssocID="{ED12A7F9-4FE9-42C5-AA5F-FF5CB91C3D37}" presName="rootConnector" presStyleLbl="node4" presStyleIdx="13" presStyleCnt="21"/>
      <dgm:spPr/>
      <dgm:t>
        <a:bodyPr/>
        <a:lstStyle/>
        <a:p>
          <a:pPr rtl="1"/>
          <a:endParaRPr lang="fa-IR"/>
        </a:p>
      </dgm:t>
    </dgm:pt>
    <dgm:pt modelId="{4C92B7BE-D82E-4ED1-B0F9-7EB0A43F7B92}" type="pres">
      <dgm:prSet presAssocID="{ED12A7F9-4FE9-42C5-AA5F-FF5CB91C3D37}" presName="hierChild4" presStyleCnt="0"/>
      <dgm:spPr/>
    </dgm:pt>
    <dgm:pt modelId="{F2060ADA-7F06-47FE-8F00-F0BB6302A147}" type="pres">
      <dgm:prSet presAssocID="{79514665-1F77-4EC8-9DD8-96808E9A7D1B}" presName="Name37" presStyleLbl="parChTrans1D4" presStyleIdx="14" presStyleCnt="21"/>
      <dgm:spPr/>
      <dgm:t>
        <a:bodyPr/>
        <a:lstStyle/>
        <a:p>
          <a:pPr rtl="1"/>
          <a:endParaRPr lang="fa-IR"/>
        </a:p>
      </dgm:t>
    </dgm:pt>
    <dgm:pt modelId="{CC26629B-5321-43F9-BB31-EFB21905FB5E}" type="pres">
      <dgm:prSet presAssocID="{3B8362D3-A2DD-44F4-85E0-D11D24C33A04}" presName="hierRoot2" presStyleCnt="0">
        <dgm:presLayoutVars>
          <dgm:hierBranch val="init"/>
        </dgm:presLayoutVars>
      </dgm:prSet>
      <dgm:spPr/>
    </dgm:pt>
    <dgm:pt modelId="{2C789E10-B426-4011-BF3F-0A13D78B4357}" type="pres">
      <dgm:prSet presAssocID="{3B8362D3-A2DD-44F4-85E0-D11D24C33A04}" presName="rootComposite" presStyleCnt="0"/>
      <dgm:spPr/>
    </dgm:pt>
    <dgm:pt modelId="{93677A3A-8EDE-435F-ACC1-72F2ABD09A1D}" type="pres">
      <dgm:prSet presAssocID="{3B8362D3-A2DD-44F4-85E0-D11D24C33A04}" presName="rootText" presStyleLbl="node4" presStyleIdx="14" presStyleCnt="21" custScaleY="14654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0F05A16-A1AF-4E5E-BC83-4764DC787594}" type="pres">
      <dgm:prSet presAssocID="{3B8362D3-A2DD-44F4-85E0-D11D24C33A04}" presName="rootConnector" presStyleLbl="node4" presStyleIdx="14" presStyleCnt="21"/>
      <dgm:spPr/>
      <dgm:t>
        <a:bodyPr/>
        <a:lstStyle/>
        <a:p>
          <a:pPr rtl="1"/>
          <a:endParaRPr lang="fa-IR"/>
        </a:p>
      </dgm:t>
    </dgm:pt>
    <dgm:pt modelId="{E3F9DF36-CECD-49AF-B51A-4EC6B3117347}" type="pres">
      <dgm:prSet presAssocID="{3B8362D3-A2DD-44F4-85E0-D11D24C33A04}" presName="hierChild4" presStyleCnt="0"/>
      <dgm:spPr/>
    </dgm:pt>
    <dgm:pt modelId="{1EC40855-3CCA-44A3-B7A6-ABC1E87C0610}" type="pres">
      <dgm:prSet presAssocID="{3B8362D3-A2DD-44F4-85E0-D11D24C33A04}" presName="hierChild5" presStyleCnt="0"/>
      <dgm:spPr/>
    </dgm:pt>
    <dgm:pt modelId="{D03DB96A-688A-472F-8E7C-6D5C04DCD2A8}" type="pres">
      <dgm:prSet presAssocID="{1E140C2B-FDD1-4B5F-8D4B-94CFB562093C}" presName="Name37" presStyleLbl="parChTrans1D4" presStyleIdx="15" presStyleCnt="21"/>
      <dgm:spPr/>
      <dgm:t>
        <a:bodyPr/>
        <a:lstStyle/>
        <a:p>
          <a:pPr rtl="1"/>
          <a:endParaRPr lang="fa-IR"/>
        </a:p>
      </dgm:t>
    </dgm:pt>
    <dgm:pt modelId="{E8F61A6C-2890-417F-B2FA-E36B980C6C34}" type="pres">
      <dgm:prSet presAssocID="{0C281055-0DFB-4362-A634-D79F7C6F7EC9}" presName="hierRoot2" presStyleCnt="0">
        <dgm:presLayoutVars>
          <dgm:hierBranch val="init"/>
        </dgm:presLayoutVars>
      </dgm:prSet>
      <dgm:spPr/>
    </dgm:pt>
    <dgm:pt modelId="{EE601D78-DBE4-4F8E-8E0D-449B17A1D580}" type="pres">
      <dgm:prSet presAssocID="{0C281055-0DFB-4362-A634-D79F7C6F7EC9}" presName="rootComposite" presStyleCnt="0"/>
      <dgm:spPr/>
    </dgm:pt>
    <dgm:pt modelId="{6474EFE0-E2B6-495E-88C7-76A2CD9966AD}" type="pres">
      <dgm:prSet presAssocID="{0C281055-0DFB-4362-A634-D79F7C6F7EC9}" presName="rootText" presStyleLbl="node4" presStyleIdx="15" presStyleCnt="21" custScaleY="16423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3D978ED-9C2B-4FDC-A278-6E63BD15624F}" type="pres">
      <dgm:prSet presAssocID="{0C281055-0DFB-4362-A634-D79F7C6F7EC9}" presName="rootConnector" presStyleLbl="node4" presStyleIdx="15" presStyleCnt="21"/>
      <dgm:spPr/>
      <dgm:t>
        <a:bodyPr/>
        <a:lstStyle/>
        <a:p>
          <a:pPr rtl="1"/>
          <a:endParaRPr lang="fa-IR"/>
        </a:p>
      </dgm:t>
    </dgm:pt>
    <dgm:pt modelId="{19C10A96-5978-41E0-9AD0-5F642F954B05}" type="pres">
      <dgm:prSet presAssocID="{0C281055-0DFB-4362-A634-D79F7C6F7EC9}" presName="hierChild4" presStyleCnt="0"/>
      <dgm:spPr/>
    </dgm:pt>
    <dgm:pt modelId="{B354D3C4-AE86-4F12-8E81-52C172F32A5D}" type="pres">
      <dgm:prSet presAssocID="{0C281055-0DFB-4362-A634-D79F7C6F7EC9}" presName="hierChild5" presStyleCnt="0"/>
      <dgm:spPr/>
    </dgm:pt>
    <dgm:pt modelId="{96DD987B-E57B-4674-BBD3-0F9AFCBB3598}" type="pres">
      <dgm:prSet presAssocID="{ED12A7F9-4FE9-42C5-AA5F-FF5CB91C3D37}" presName="hierChild5" presStyleCnt="0"/>
      <dgm:spPr/>
    </dgm:pt>
    <dgm:pt modelId="{CA09B801-F5D7-4EFF-89D2-BCE9EA3C1CEF}" type="pres">
      <dgm:prSet presAssocID="{4BBE88D7-0998-4167-BC21-7D95102596C3}" presName="Name37" presStyleLbl="parChTrans1D4" presStyleIdx="16" presStyleCnt="21"/>
      <dgm:spPr/>
      <dgm:t>
        <a:bodyPr/>
        <a:lstStyle/>
        <a:p>
          <a:pPr rtl="1"/>
          <a:endParaRPr lang="fa-IR"/>
        </a:p>
      </dgm:t>
    </dgm:pt>
    <dgm:pt modelId="{6D86B21F-6101-4141-9ECF-FF62CEA9656F}" type="pres">
      <dgm:prSet presAssocID="{B1087832-BF30-48CC-B1A2-F5FC7B2511B5}" presName="hierRoot2" presStyleCnt="0">
        <dgm:presLayoutVars>
          <dgm:hierBranch val="init"/>
        </dgm:presLayoutVars>
      </dgm:prSet>
      <dgm:spPr/>
    </dgm:pt>
    <dgm:pt modelId="{C680A789-88D2-46D8-92D3-63B0B64525FF}" type="pres">
      <dgm:prSet presAssocID="{B1087832-BF30-48CC-B1A2-F5FC7B2511B5}" presName="rootComposite" presStyleCnt="0"/>
      <dgm:spPr/>
    </dgm:pt>
    <dgm:pt modelId="{E7026B5E-0EDF-41D4-B9E7-F9461DEA150C}" type="pres">
      <dgm:prSet presAssocID="{B1087832-BF30-48CC-B1A2-F5FC7B2511B5}" presName="rootText" presStyleLbl="node4" presStyleIdx="16" presStyleCnt="21" custLinFactNeighborX="12143" custLinFactNeighborY="-28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1661F05-3EE0-4237-B599-8404E7BBC8BB}" type="pres">
      <dgm:prSet presAssocID="{B1087832-BF30-48CC-B1A2-F5FC7B2511B5}" presName="rootConnector" presStyleLbl="node4" presStyleIdx="16" presStyleCnt="21"/>
      <dgm:spPr/>
      <dgm:t>
        <a:bodyPr/>
        <a:lstStyle/>
        <a:p>
          <a:pPr rtl="1"/>
          <a:endParaRPr lang="fa-IR"/>
        </a:p>
      </dgm:t>
    </dgm:pt>
    <dgm:pt modelId="{8E44A556-97DB-41B3-904C-C42CD815F3FA}" type="pres">
      <dgm:prSet presAssocID="{B1087832-BF30-48CC-B1A2-F5FC7B2511B5}" presName="hierChild4" presStyleCnt="0"/>
      <dgm:spPr/>
    </dgm:pt>
    <dgm:pt modelId="{5255E19B-5007-4634-B797-C26128765588}" type="pres">
      <dgm:prSet presAssocID="{99FD300E-69D1-4CCD-BC33-57D40B791BF1}" presName="Name37" presStyleLbl="parChTrans1D4" presStyleIdx="17" presStyleCnt="21"/>
      <dgm:spPr/>
      <dgm:t>
        <a:bodyPr/>
        <a:lstStyle/>
        <a:p>
          <a:pPr rtl="1"/>
          <a:endParaRPr lang="fa-IR"/>
        </a:p>
      </dgm:t>
    </dgm:pt>
    <dgm:pt modelId="{B5880D2C-A810-4103-8A0A-0F2CBD4BA215}" type="pres">
      <dgm:prSet presAssocID="{80F0EDF8-268A-4B99-9046-CDCEECA3BB5D}" presName="hierRoot2" presStyleCnt="0">
        <dgm:presLayoutVars>
          <dgm:hierBranch val="init"/>
        </dgm:presLayoutVars>
      </dgm:prSet>
      <dgm:spPr/>
    </dgm:pt>
    <dgm:pt modelId="{76FBC6E3-43A2-49B2-B670-968A788268E6}" type="pres">
      <dgm:prSet presAssocID="{80F0EDF8-268A-4B99-9046-CDCEECA3BB5D}" presName="rootComposite" presStyleCnt="0"/>
      <dgm:spPr/>
    </dgm:pt>
    <dgm:pt modelId="{3CCAAE69-8A79-4C5B-93BA-D82CB2DB08A2}" type="pres">
      <dgm:prSet presAssocID="{80F0EDF8-268A-4B99-9046-CDCEECA3BB5D}" presName="rootText" presStyleLbl="node4" presStyleIdx="17" presStyleCnt="21" custScaleY="146544" custLinFactNeighborX="12284" custLinFactNeighborY="594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03C0483-9D78-4CF7-91DD-C81BECC7FE95}" type="pres">
      <dgm:prSet presAssocID="{80F0EDF8-268A-4B99-9046-CDCEECA3BB5D}" presName="rootConnector" presStyleLbl="node4" presStyleIdx="17" presStyleCnt="21"/>
      <dgm:spPr/>
      <dgm:t>
        <a:bodyPr/>
        <a:lstStyle/>
        <a:p>
          <a:pPr rtl="1"/>
          <a:endParaRPr lang="fa-IR"/>
        </a:p>
      </dgm:t>
    </dgm:pt>
    <dgm:pt modelId="{F116343A-152B-4FCB-9BA4-2AA2B4EC1775}" type="pres">
      <dgm:prSet presAssocID="{80F0EDF8-268A-4B99-9046-CDCEECA3BB5D}" presName="hierChild4" presStyleCnt="0"/>
      <dgm:spPr/>
    </dgm:pt>
    <dgm:pt modelId="{6F179F53-C202-40EE-9CA4-BDAF083749EE}" type="pres">
      <dgm:prSet presAssocID="{80F0EDF8-268A-4B99-9046-CDCEECA3BB5D}" presName="hierChild5" presStyleCnt="0"/>
      <dgm:spPr/>
    </dgm:pt>
    <dgm:pt modelId="{18042008-7062-4DAD-95BB-C86976BCE085}" type="pres">
      <dgm:prSet presAssocID="{A4D57F41-3BD3-43C8-8C18-FD059D056DEA}" presName="Name37" presStyleLbl="parChTrans1D4" presStyleIdx="18" presStyleCnt="21"/>
      <dgm:spPr/>
      <dgm:t>
        <a:bodyPr/>
        <a:lstStyle/>
        <a:p>
          <a:pPr rtl="1"/>
          <a:endParaRPr lang="fa-IR"/>
        </a:p>
      </dgm:t>
    </dgm:pt>
    <dgm:pt modelId="{D93C5CE7-0310-4041-8B57-09E324B97476}" type="pres">
      <dgm:prSet presAssocID="{3A277A02-2F42-4504-8972-F92C7D2572E7}" presName="hierRoot2" presStyleCnt="0">
        <dgm:presLayoutVars>
          <dgm:hierBranch val="init"/>
        </dgm:presLayoutVars>
      </dgm:prSet>
      <dgm:spPr/>
    </dgm:pt>
    <dgm:pt modelId="{0FA11BA5-CE89-4E67-BC23-B87FFC6F6FAF}" type="pres">
      <dgm:prSet presAssocID="{3A277A02-2F42-4504-8972-F92C7D2572E7}" presName="rootComposite" presStyleCnt="0"/>
      <dgm:spPr/>
    </dgm:pt>
    <dgm:pt modelId="{DA783BC8-A7A5-4A05-87B9-77DF16ED5B5D}" type="pres">
      <dgm:prSet presAssocID="{3A277A02-2F42-4504-8972-F92C7D2572E7}" presName="rootText" presStyleLbl="node4" presStyleIdx="18" presStyleCnt="21" custScaleY="164236" custLinFactNeighborX="12284" custLinFactNeighborY="177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B9F0B0B-A9F6-450E-9B5D-FDE44F2B0036}" type="pres">
      <dgm:prSet presAssocID="{3A277A02-2F42-4504-8972-F92C7D2572E7}" presName="rootConnector" presStyleLbl="node4" presStyleIdx="18" presStyleCnt="21"/>
      <dgm:spPr/>
      <dgm:t>
        <a:bodyPr/>
        <a:lstStyle/>
        <a:p>
          <a:pPr rtl="1"/>
          <a:endParaRPr lang="fa-IR"/>
        </a:p>
      </dgm:t>
    </dgm:pt>
    <dgm:pt modelId="{B4BCA515-B68B-444B-81BD-74BAD3149EF0}" type="pres">
      <dgm:prSet presAssocID="{3A277A02-2F42-4504-8972-F92C7D2572E7}" presName="hierChild4" presStyleCnt="0"/>
      <dgm:spPr/>
    </dgm:pt>
    <dgm:pt modelId="{22FD1433-A72D-403E-B502-640C8F7F6B2D}" type="pres">
      <dgm:prSet presAssocID="{3A277A02-2F42-4504-8972-F92C7D2572E7}" presName="hierChild5" presStyleCnt="0"/>
      <dgm:spPr/>
    </dgm:pt>
    <dgm:pt modelId="{281BDA7B-56B8-46DF-829E-B64C5001BD80}" type="pres">
      <dgm:prSet presAssocID="{B1087832-BF30-48CC-B1A2-F5FC7B2511B5}" presName="hierChild5" presStyleCnt="0"/>
      <dgm:spPr/>
    </dgm:pt>
    <dgm:pt modelId="{C2B5065B-2969-48C1-8C60-DB368910B570}" type="pres">
      <dgm:prSet presAssocID="{D32CE600-98FB-4FE1-A34C-9F9FE47D64BF}" presName="hierChild5" presStyleCnt="0"/>
      <dgm:spPr/>
    </dgm:pt>
    <dgm:pt modelId="{DB98E4D3-EFCD-48E7-9988-09705E07423F}" type="pres">
      <dgm:prSet presAssocID="{5177DCEE-07C7-4E0F-A356-D5AD2BF2773C}" presName="hierChild5" presStyleCnt="0"/>
      <dgm:spPr/>
    </dgm:pt>
    <dgm:pt modelId="{527DF472-4EA5-4ABA-9B3F-C06D5E89E95F}" type="pres">
      <dgm:prSet presAssocID="{325FCF5F-CB06-4B27-9DAE-82276454C771}" presName="Name37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E8DD36A5-5CC7-4F3C-9FD4-667CDF963582}" type="pres">
      <dgm:prSet presAssocID="{B5F52DBE-8858-4CFB-A5DC-D91AF67BF78C}" presName="hierRoot2" presStyleCnt="0">
        <dgm:presLayoutVars>
          <dgm:hierBranch val="init"/>
        </dgm:presLayoutVars>
      </dgm:prSet>
      <dgm:spPr/>
    </dgm:pt>
    <dgm:pt modelId="{95F7333B-1F2B-4F97-942E-80B8440027C0}" type="pres">
      <dgm:prSet presAssocID="{B5F52DBE-8858-4CFB-A5DC-D91AF67BF78C}" presName="rootComposite" presStyleCnt="0"/>
      <dgm:spPr/>
    </dgm:pt>
    <dgm:pt modelId="{21A0845D-9EB9-4B03-A911-E21E48603B2B}" type="pres">
      <dgm:prSet presAssocID="{B5F52DBE-8858-4CFB-A5DC-D91AF67BF78C}" presName="rootText" presStyleLbl="node3" presStyleIdx="1" presStyleCnt="2" custScaleX="206251" custScaleY="141183" custLinFactNeighborX="52293" custLinFactNeighborY="-38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60421C5-D1EB-42F4-AA95-5ECF35319075}" type="pres">
      <dgm:prSet presAssocID="{B5F52DBE-8858-4CFB-A5DC-D91AF67BF78C}" presName="rootConnector" presStyleLbl="node3" presStyleIdx="1" presStyleCnt="2"/>
      <dgm:spPr/>
      <dgm:t>
        <a:bodyPr/>
        <a:lstStyle/>
        <a:p>
          <a:pPr rtl="1"/>
          <a:endParaRPr lang="fa-IR"/>
        </a:p>
      </dgm:t>
    </dgm:pt>
    <dgm:pt modelId="{CF210251-FB23-4DE2-A3AD-5A971F2FD0A3}" type="pres">
      <dgm:prSet presAssocID="{B5F52DBE-8858-4CFB-A5DC-D91AF67BF78C}" presName="hierChild4" presStyleCnt="0"/>
      <dgm:spPr/>
    </dgm:pt>
    <dgm:pt modelId="{46C27EAF-B11E-4599-A186-CD10F77AED07}" type="pres">
      <dgm:prSet presAssocID="{06C838A9-7C09-4C0E-B51D-99918E21E6FF}" presName="Name37" presStyleLbl="parChTrans1D4" presStyleIdx="19" presStyleCnt="21"/>
      <dgm:spPr/>
      <dgm:t>
        <a:bodyPr/>
        <a:lstStyle/>
        <a:p>
          <a:pPr rtl="1"/>
          <a:endParaRPr lang="fa-IR"/>
        </a:p>
      </dgm:t>
    </dgm:pt>
    <dgm:pt modelId="{88A4A93C-C15F-4889-BA13-96FEC35379E0}" type="pres">
      <dgm:prSet presAssocID="{05EE69A2-1B64-42B1-A998-EE8F9FFCBB48}" presName="hierRoot2" presStyleCnt="0">
        <dgm:presLayoutVars>
          <dgm:hierBranch val="init"/>
        </dgm:presLayoutVars>
      </dgm:prSet>
      <dgm:spPr/>
    </dgm:pt>
    <dgm:pt modelId="{E5EA1446-F905-4AF2-8D31-F5F014B9FFB5}" type="pres">
      <dgm:prSet presAssocID="{05EE69A2-1B64-42B1-A998-EE8F9FFCBB48}" presName="rootComposite" presStyleCnt="0"/>
      <dgm:spPr/>
    </dgm:pt>
    <dgm:pt modelId="{847F2C68-9BE9-469F-AB2C-0564BD69E3D3}" type="pres">
      <dgm:prSet presAssocID="{05EE69A2-1B64-42B1-A998-EE8F9FFCBB48}" presName="rootText" presStyleLbl="node4" presStyleIdx="19" presStyleCnt="21" custLinFactNeighborX="49699" custLinFactNeighborY="-2197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2166FC9-7217-4FBD-B132-4547902C4DFD}" type="pres">
      <dgm:prSet presAssocID="{05EE69A2-1B64-42B1-A998-EE8F9FFCBB48}" presName="rootConnector" presStyleLbl="node4" presStyleIdx="19" presStyleCnt="21"/>
      <dgm:spPr/>
      <dgm:t>
        <a:bodyPr/>
        <a:lstStyle/>
        <a:p>
          <a:pPr rtl="1"/>
          <a:endParaRPr lang="fa-IR"/>
        </a:p>
      </dgm:t>
    </dgm:pt>
    <dgm:pt modelId="{FAD31FB3-5F0C-4EF9-BC25-7A81A2F1113A}" type="pres">
      <dgm:prSet presAssocID="{05EE69A2-1B64-42B1-A998-EE8F9FFCBB48}" presName="hierChild4" presStyleCnt="0"/>
      <dgm:spPr/>
    </dgm:pt>
    <dgm:pt modelId="{FB6A3517-2241-48E1-AA40-5AFF658BF629}" type="pres">
      <dgm:prSet presAssocID="{05EE69A2-1B64-42B1-A998-EE8F9FFCBB48}" presName="hierChild5" presStyleCnt="0"/>
      <dgm:spPr/>
    </dgm:pt>
    <dgm:pt modelId="{4C0E7297-4478-4B08-9455-347FDF3FF06E}" type="pres">
      <dgm:prSet presAssocID="{463FAE9F-705F-4B5F-BEF0-A57BA044F28E}" presName="Name37" presStyleLbl="parChTrans1D4" presStyleIdx="20" presStyleCnt="21"/>
      <dgm:spPr/>
      <dgm:t>
        <a:bodyPr/>
        <a:lstStyle/>
        <a:p>
          <a:pPr rtl="1"/>
          <a:endParaRPr lang="fa-IR"/>
        </a:p>
      </dgm:t>
    </dgm:pt>
    <dgm:pt modelId="{EE8E2660-7E02-40F7-8BE4-4E2517A06C18}" type="pres">
      <dgm:prSet presAssocID="{9ED054AA-9D9A-439E-80B0-1FEB321BAA9A}" presName="hierRoot2" presStyleCnt="0">
        <dgm:presLayoutVars>
          <dgm:hierBranch val="init"/>
        </dgm:presLayoutVars>
      </dgm:prSet>
      <dgm:spPr/>
    </dgm:pt>
    <dgm:pt modelId="{73FDC6C7-7DB7-4551-9CF0-54DA799C6CE3}" type="pres">
      <dgm:prSet presAssocID="{9ED054AA-9D9A-439E-80B0-1FEB321BAA9A}" presName="rootComposite" presStyleCnt="0"/>
      <dgm:spPr/>
    </dgm:pt>
    <dgm:pt modelId="{5DEF311B-5E1A-4F12-AD2C-994FA32FA6BB}" type="pres">
      <dgm:prSet presAssocID="{9ED054AA-9D9A-439E-80B0-1FEB321BAA9A}" presName="rootText" presStyleLbl="node4" presStyleIdx="20" presStyleCnt="21" custLinFactNeighborX="49699" custLinFactNeighborY="-4664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137A3F8-358D-49FF-AC23-5C19A973D1B6}" type="pres">
      <dgm:prSet presAssocID="{9ED054AA-9D9A-439E-80B0-1FEB321BAA9A}" presName="rootConnector" presStyleLbl="node4" presStyleIdx="20" presStyleCnt="21"/>
      <dgm:spPr/>
      <dgm:t>
        <a:bodyPr/>
        <a:lstStyle/>
        <a:p>
          <a:pPr rtl="1"/>
          <a:endParaRPr lang="fa-IR"/>
        </a:p>
      </dgm:t>
    </dgm:pt>
    <dgm:pt modelId="{DE0395CF-21F4-48BC-AA4E-56BA8B4D603A}" type="pres">
      <dgm:prSet presAssocID="{9ED054AA-9D9A-439E-80B0-1FEB321BAA9A}" presName="hierChild4" presStyleCnt="0"/>
      <dgm:spPr/>
    </dgm:pt>
    <dgm:pt modelId="{EFA2AC46-C401-4D2B-AC44-D20B0BFA098C}" type="pres">
      <dgm:prSet presAssocID="{9ED054AA-9D9A-439E-80B0-1FEB321BAA9A}" presName="hierChild5" presStyleCnt="0"/>
      <dgm:spPr/>
    </dgm:pt>
    <dgm:pt modelId="{AF30BFEC-BED3-4091-968D-B7944D86B4A1}" type="pres">
      <dgm:prSet presAssocID="{B5F52DBE-8858-4CFB-A5DC-D91AF67BF78C}" presName="hierChild5" presStyleCnt="0"/>
      <dgm:spPr/>
    </dgm:pt>
    <dgm:pt modelId="{A077D5FE-8A3C-4774-A622-7BC0C1C40312}" type="pres">
      <dgm:prSet presAssocID="{467E6CB5-FE8B-4691-B6CA-C354945C108C}" presName="hierChild5" presStyleCnt="0"/>
      <dgm:spPr/>
    </dgm:pt>
    <dgm:pt modelId="{402BA5A9-83E7-4715-BBFD-F07C80699BC1}" type="pres">
      <dgm:prSet presAssocID="{AE884A36-4CAC-4376-88B6-DEA72D1C71B0}" presName="Name37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672C0832-FC71-4C25-ADCD-25CD08B5A84D}" type="pres">
      <dgm:prSet presAssocID="{3D6C75D3-0D29-42F6-A541-41C4B9929CCD}" presName="hierRoot2" presStyleCnt="0">
        <dgm:presLayoutVars>
          <dgm:hierBranch val="init"/>
        </dgm:presLayoutVars>
      </dgm:prSet>
      <dgm:spPr/>
    </dgm:pt>
    <dgm:pt modelId="{0B11D164-CE5A-4773-95FA-883559F0DA43}" type="pres">
      <dgm:prSet presAssocID="{3D6C75D3-0D29-42F6-A541-41C4B9929CCD}" presName="rootComposite" presStyleCnt="0"/>
      <dgm:spPr/>
    </dgm:pt>
    <dgm:pt modelId="{25A64416-BE91-45D8-A733-25B0A29653EF}" type="pres">
      <dgm:prSet presAssocID="{3D6C75D3-0D29-42F6-A541-41C4B9929CCD}" presName="rootText" presStyleLbl="node2" presStyleIdx="1" presStyleCnt="2" custAng="0" custScaleX="1340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8ED8558-130E-4C5C-B136-15160C8FBA65}" type="pres">
      <dgm:prSet presAssocID="{3D6C75D3-0D29-42F6-A541-41C4B9929CCD}" presName="rootConnector" presStyleLbl="node2" presStyleIdx="1" presStyleCnt="2"/>
      <dgm:spPr/>
      <dgm:t>
        <a:bodyPr/>
        <a:lstStyle/>
        <a:p>
          <a:pPr rtl="1"/>
          <a:endParaRPr lang="fa-IR"/>
        </a:p>
      </dgm:t>
    </dgm:pt>
    <dgm:pt modelId="{E2807B87-33E1-431C-970F-352AB948C3A4}" type="pres">
      <dgm:prSet presAssocID="{3D6C75D3-0D29-42F6-A541-41C4B9929CCD}" presName="hierChild4" presStyleCnt="0"/>
      <dgm:spPr/>
    </dgm:pt>
    <dgm:pt modelId="{EE14ED3E-EC46-4882-8800-1E77BD54C780}" type="pres">
      <dgm:prSet presAssocID="{3D6C75D3-0D29-42F6-A541-41C4B9929CCD}" presName="hierChild5" presStyleCnt="0"/>
      <dgm:spPr/>
    </dgm:pt>
    <dgm:pt modelId="{EECE6771-94A8-4EE1-A01F-0E96C5385647}" type="pres">
      <dgm:prSet presAssocID="{DC4C9B77-A863-4C28-89A1-4D1087B3B9BC}" presName="hierChild3" presStyleCnt="0"/>
      <dgm:spPr/>
    </dgm:pt>
  </dgm:ptLst>
  <dgm:cxnLst>
    <dgm:cxn modelId="{4BAC7716-7864-4FDD-B81B-08F3ED9A1829}" type="presOf" srcId="{3A0A7336-3C80-4591-B07F-47B5C4F51635}" destId="{FD7ECBB7-AEC7-43FE-B5C2-F92162DBF9B8}" srcOrd="0" destOrd="0" presId="urn:microsoft.com/office/officeart/2005/8/layout/orgChart1"/>
    <dgm:cxn modelId="{18742F21-3586-4F2C-AE69-19DADE231F20}" srcId="{C2F6B34E-8396-4E06-B18F-10EC627D0005}" destId="{8402236D-A4D3-4196-8F82-B0410B979ABE}" srcOrd="0" destOrd="0" parTransId="{A6457C68-EF9F-4859-ACFF-F8564883AC85}" sibTransId="{0CED9847-FB7E-48BB-B208-DC73F4B26FF0}"/>
    <dgm:cxn modelId="{C06FAE02-5F3F-48C8-87DD-B1D79A4857B8}" type="presOf" srcId="{3B8362D3-A2DD-44F4-85E0-D11D24C33A04}" destId="{93677A3A-8EDE-435F-ACC1-72F2ABD09A1D}" srcOrd="0" destOrd="0" presId="urn:microsoft.com/office/officeart/2005/8/layout/orgChart1"/>
    <dgm:cxn modelId="{686193D2-6CB1-4A27-BE21-FA622793075D}" type="presOf" srcId="{6B63EE62-BF42-458B-80B0-25BCABDFE1D9}" destId="{0BB1B91D-6EA0-48D4-92A2-A04D6CD41743}" srcOrd="0" destOrd="0" presId="urn:microsoft.com/office/officeart/2005/8/layout/orgChart1"/>
    <dgm:cxn modelId="{B7666436-C81A-47E9-8CAB-AE9380BE637E}" type="presOf" srcId="{F4D77973-2FFA-4DD4-856D-0DE7FF8B4816}" destId="{D2085E04-B580-4554-81E4-345AF0783964}" srcOrd="1" destOrd="0" presId="urn:microsoft.com/office/officeart/2005/8/layout/orgChart1"/>
    <dgm:cxn modelId="{49340FC5-1D00-43B0-A73B-432A86DDE04F}" srcId="{467E6CB5-FE8B-4691-B6CA-C354945C108C}" destId="{5177DCEE-07C7-4E0F-A356-D5AD2BF2773C}" srcOrd="0" destOrd="0" parTransId="{FF5F3954-B4EC-4569-A8DC-1010CA862677}" sibTransId="{968B59A0-F5A6-4B07-9F53-8CFC1F299DCB}"/>
    <dgm:cxn modelId="{DC54019B-7099-42AB-9812-662418609AD8}" type="presOf" srcId="{A4D57F41-3BD3-43C8-8C18-FD059D056DEA}" destId="{18042008-7062-4DAD-95BB-C86976BCE085}" srcOrd="0" destOrd="0" presId="urn:microsoft.com/office/officeart/2005/8/layout/orgChart1"/>
    <dgm:cxn modelId="{51FBB26A-2F90-429A-A898-392FA68BC129}" type="presOf" srcId="{20030E91-BDC4-4213-ACB1-824E5D75A330}" destId="{A8D584DF-9872-4F39-9139-163A3DBD2A46}" srcOrd="1" destOrd="0" presId="urn:microsoft.com/office/officeart/2005/8/layout/orgChart1"/>
    <dgm:cxn modelId="{AB18F92C-8C5C-44EF-A3ED-5919293D3AF6}" type="presOf" srcId="{80F0EDF8-268A-4B99-9046-CDCEECA3BB5D}" destId="{3CCAAE69-8A79-4C5B-93BA-D82CB2DB08A2}" srcOrd="0" destOrd="0" presId="urn:microsoft.com/office/officeart/2005/8/layout/orgChart1"/>
    <dgm:cxn modelId="{7F170ACB-92DC-42C5-8931-58343F2836E5}" srcId="{B1087832-BF30-48CC-B1A2-F5FC7B2511B5}" destId="{80F0EDF8-268A-4B99-9046-CDCEECA3BB5D}" srcOrd="0" destOrd="0" parTransId="{99FD300E-69D1-4CCD-BC33-57D40B791BF1}" sibTransId="{7E500BFE-6F2B-47FD-AAA9-8177C0B1AF8E}"/>
    <dgm:cxn modelId="{F0EC5652-1725-4412-A90A-05D8CE8AEF37}" type="presOf" srcId="{C2F6B34E-8396-4E06-B18F-10EC627D0005}" destId="{DA6F274E-CB27-42AE-9C21-5EAFECB2824A}" srcOrd="0" destOrd="0" presId="urn:microsoft.com/office/officeart/2005/8/layout/orgChart1"/>
    <dgm:cxn modelId="{25198CCC-3F38-495A-A8BF-BFE9C37691EF}" type="presOf" srcId="{20030E91-BDC4-4213-ACB1-824E5D75A330}" destId="{D8511CD5-FBCD-4BDE-A31C-6C85F777FEEB}" srcOrd="0" destOrd="0" presId="urn:microsoft.com/office/officeart/2005/8/layout/orgChart1"/>
    <dgm:cxn modelId="{704A1996-E24E-46B9-B566-3FFDFAF3198B}" type="presOf" srcId="{A06E8EF6-EC1B-4A14-B3E1-6BFF2B47B0E3}" destId="{0D357CA4-99AA-4C08-A924-3A94C950A523}" srcOrd="0" destOrd="0" presId="urn:microsoft.com/office/officeart/2005/8/layout/orgChart1"/>
    <dgm:cxn modelId="{AA76FB29-A2F5-4E94-AFDA-DFD7B448DF64}" type="presOf" srcId="{B5F52DBE-8858-4CFB-A5DC-D91AF67BF78C}" destId="{960421C5-D1EB-42F4-AA95-5ECF35319075}" srcOrd="1" destOrd="0" presId="urn:microsoft.com/office/officeart/2005/8/layout/orgChart1"/>
    <dgm:cxn modelId="{5EF16F4C-2FF8-44CF-A853-32EE15D18037}" type="presOf" srcId="{E1DBC48B-510E-4967-A3B8-68A30DE79205}" destId="{BBE7173C-229D-4729-9123-9188836DCF23}" srcOrd="0" destOrd="0" presId="urn:microsoft.com/office/officeart/2005/8/layout/orgChart1"/>
    <dgm:cxn modelId="{61AF3620-916C-4F64-8B2B-3A95850FD8FB}" type="presOf" srcId="{8402236D-A4D3-4196-8F82-B0410B979ABE}" destId="{7E943966-B19E-46F9-AC20-AE58E39320D4}" srcOrd="1" destOrd="0" presId="urn:microsoft.com/office/officeart/2005/8/layout/orgChart1"/>
    <dgm:cxn modelId="{2F7C997A-A679-472E-86ED-A1D9EF8296CD}" type="presOf" srcId="{99FD300E-69D1-4CCD-BC33-57D40B791BF1}" destId="{5255E19B-5007-4634-B797-C26128765588}" srcOrd="0" destOrd="0" presId="urn:microsoft.com/office/officeart/2005/8/layout/orgChart1"/>
    <dgm:cxn modelId="{CE9951CA-602A-4966-8F4E-DBAE6D1E3D59}" type="presOf" srcId="{7332C810-AEE4-416E-9D97-1C5C05DF4BCD}" destId="{BF7BF25B-F214-46C3-9362-0D00F5DEB50E}" srcOrd="0" destOrd="0" presId="urn:microsoft.com/office/officeart/2005/8/layout/orgChart1"/>
    <dgm:cxn modelId="{69685720-329C-4CB8-9B7D-BC7F24ACC096}" type="presOf" srcId="{A07D11F7-92ED-42E4-8C7D-136536237FA9}" destId="{99F311E9-9FBE-4B8C-87B1-127AB56BED2B}" srcOrd="0" destOrd="0" presId="urn:microsoft.com/office/officeart/2005/8/layout/orgChart1"/>
    <dgm:cxn modelId="{E72E6679-7887-4F90-BD87-AD877F7CC05F}" srcId="{46DC7BB7-2686-464F-A608-9A65CAD67552}" destId="{C2F6B34E-8396-4E06-B18F-10EC627D0005}" srcOrd="2" destOrd="0" parTransId="{E58E9CD9-0999-444A-A2B6-402C67131AC9}" sibTransId="{9815403A-9734-4980-996A-B2B9CD994894}"/>
    <dgm:cxn modelId="{8F4E2730-122A-4810-8A10-2D1DDA3B24E6}" type="presOf" srcId="{0AF0C7A3-4E85-4A44-A13D-3AF8383290FA}" destId="{5D86C67D-5EB6-4D38-9AE8-E652BDCF6CBE}" srcOrd="0" destOrd="0" presId="urn:microsoft.com/office/officeart/2005/8/layout/orgChart1"/>
    <dgm:cxn modelId="{F6CC69F7-AC31-4C85-AD79-371E0ACDF9E5}" type="presOf" srcId="{3A277A02-2F42-4504-8972-F92C7D2572E7}" destId="{DA783BC8-A7A5-4A05-87B9-77DF16ED5B5D}" srcOrd="0" destOrd="0" presId="urn:microsoft.com/office/officeart/2005/8/layout/orgChart1"/>
    <dgm:cxn modelId="{66751D5E-149F-4613-83F0-37450AA80361}" type="presOf" srcId="{5177DCEE-07C7-4E0F-A356-D5AD2BF2773C}" destId="{938799CE-C620-4018-B948-2B6DF43AFA27}" srcOrd="1" destOrd="0" presId="urn:microsoft.com/office/officeart/2005/8/layout/orgChart1"/>
    <dgm:cxn modelId="{270B7AD0-92A5-4F85-AE26-97FFD2F1B128}" type="presOf" srcId="{F20B9EE7-85C3-42B3-A862-F822875ED07C}" destId="{B5CE4120-F577-497A-B231-158A7A7BBD08}" srcOrd="0" destOrd="0" presId="urn:microsoft.com/office/officeart/2005/8/layout/orgChart1"/>
    <dgm:cxn modelId="{C2E789B0-F268-44DF-A5BB-65FE3CCA4F89}" type="presOf" srcId="{A8382A5B-439C-4DAA-99C1-28B60898DCEF}" destId="{11755896-660F-4EAD-8E88-25525B2153B9}" srcOrd="0" destOrd="0" presId="urn:microsoft.com/office/officeart/2005/8/layout/orgChart1"/>
    <dgm:cxn modelId="{41610A78-5966-4BDF-9C64-131ADA593D2D}" srcId="{B1087832-BF30-48CC-B1A2-F5FC7B2511B5}" destId="{3A277A02-2F42-4504-8972-F92C7D2572E7}" srcOrd="1" destOrd="0" parTransId="{A4D57F41-3BD3-43C8-8C18-FD059D056DEA}" sibTransId="{71C74269-C242-45E4-B9D0-E81DF69B8A20}"/>
    <dgm:cxn modelId="{80F83DA8-5440-4CF8-B584-F41F1A800EC1}" type="presOf" srcId="{D32CE600-98FB-4FE1-A34C-9F9FE47D64BF}" destId="{68556BA8-1765-4E3A-9087-7C1B4769F456}" srcOrd="1" destOrd="0" presId="urn:microsoft.com/office/officeart/2005/8/layout/orgChart1"/>
    <dgm:cxn modelId="{17A79F4B-24F4-47C5-BAFB-D9D8C7A8E3CE}" type="presOf" srcId="{0AF0C7A3-4E85-4A44-A13D-3AF8383290FA}" destId="{ABEBE90B-E0F1-4035-8DA9-CB3E09A93727}" srcOrd="1" destOrd="0" presId="urn:microsoft.com/office/officeart/2005/8/layout/orgChart1"/>
    <dgm:cxn modelId="{BE1D17E5-539F-4C4E-A045-7422E2F51ABA}" type="presOf" srcId="{467E6CB5-FE8B-4691-B6CA-C354945C108C}" destId="{7960057B-8807-4AD0-ABF7-FD83F81597AA}" srcOrd="1" destOrd="0" presId="urn:microsoft.com/office/officeart/2005/8/layout/orgChart1"/>
    <dgm:cxn modelId="{1E89A4BE-CC91-4510-8838-467A5BCE4345}" type="presOf" srcId="{05EE69A2-1B64-42B1-A998-EE8F9FFCBB48}" destId="{847F2C68-9BE9-469F-AB2C-0564BD69E3D3}" srcOrd="0" destOrd="0" presId="urn:microsoft.com/office/officeart/2005/8/layout/orgChart1"/>
    <dgm:cxn modelId="{AA585F95-DA75-4A75-9E2E-0D71A9FFA46E}" type="presOf" srcId="{E367FCC3-4124-487B-AF14-99DFA7BD5F73}" destId="{9407C331-17F0-40DE-A88D-8949F2BA9BC2}" srcOrd="0" destOrd="0" presId="urn:microsoft.com/office/officeart/2005/8/layout/orgChart1"/>
    <dgm:cxn modelId="{36C262A2-583A-47BC-B2C3-ABF3E6865613}" type="presOf" srcId="{463FAE9F-705F-4B5F-BEF0-A57BA044F28E}" destId="{4C0E7297-4478-4B08-9455-347FDF3FF06E}" srcOrd="0" destOrd="0" presId="urn:microsoft.com/office/officeart/2005/8/layout/orgChart1"/>
    <dgm:cxn modelId="{DBDE05C9-4879-434E-9398-14D5D3CCAC9F}" type="presOf" srcId="{5177DCEE-07C7-4E0F-A356-D5AD2BF2773C}" destId="{9FE415B1-2239-4DB7-8ADB-042957FDD632}" srcOrd="0" destOrd="0" presId="urn:microsoft.com/office/officeart/2005/8/layout/orgChart1"/>
    <dgm:cxn modelId="{7DD4449E-C94A-4E96-9323-BBD99786EF39}" type="presOf" srcId="{03109F20-C196-4896-9BDD-BF338D3C7754}" destId="{90819847-14EE-4426-BA12-D60603E1EE34}" srcOrd="0" destOrd="0" presId="urn:microsoft.com/office/officeart/2005/8/layout/orgChart1"/>
    <dgm:cxn modelId="{80D50231-D81A-42A2-97E8-90A36963F540}" type="presOf" srcId="{ED12A7F9-4FE9-42C5-AA5F-FF5CB91C3D37}" destId="{5D2D0EAE-0AA0-49BD-A219-1F18039873D3}" srcOrd="0" destOrd="0" presId="urn:microsoft.com/office/officeart/2005/8/layout/orgChart1"/>
    <dgm:cxn modelId="{8C3A8528-0197-49DA-A4EC-490AE8ACE4A0}" type="presOf" srcId="{031A2FCD-A35B-4945-A5D6-98DF22DE8E65}" destId="{1C6EC41D-04B7-4B0D-A484-057C44BE1DAF}" srcOrd="1" destOrd="0" presId="urn:microsoft.com/office/officeart/2005/8/layout/orgChart1"/>
    <dgm:cxn modelId="{EDDCE732-A239-4BCA-B0D2-B1D957DCD9EF}" type="presOf" srcId="{46DC7BB7-2686-464F-A608-9A65CAD67552}" destId="{DC2B4FDB-3849-4788-B04D-D4FD96F56C77}" srcOrd="0" destOrd="0" presId="urn:microsoft.com/office/officeart/2005/8/layout/orgChart1"/>
    <dgm:cxn modelId="{E64444FC-8744-4D5E-A7E2-BCBA58604294}" srcId="{ED12A7F9-4FE9-42C5-AA5F-FF5CB91C3D37}" destId="{0C281055-0DFB-4362-A634-D79F7C6F7EC9}" srcOrd="1" destOrd="0" parTransId="{1E140C2B-FDD1-4B5F-8D4B-94CFB562093C}" sibTransId="{E4C3EB6A-2200-49F5-A3A7-BDDE1BC17637}"/>
    <dgm:cxn modelId="{B812D1A9-DF58-4604-B94E-CB6C1831BE08}" srcId="{D32CE600-98FB-4FE1-A34C-9F9FE47D64BF}" destId="{B1087832-BF30-48CC-B1A2-F5FC7B2511B5}" srcOrd="1" destOrd="0" parTransId="{4BBE88D7-0998-4167-BC21-7D95102596C3}" sibTransId="{5C5C4880-04F1-4993-9E25-A69D356830E3}"/>
    <dgm:cxn modelId="{007961EE-DA83-445B-BA33-CC91AFD28E1B}" type="presOf" srcId="{03109F20-C196-4896-9BDD-BF338D3C7754}" destId="{178DDD89-CDDD-476A-A274-B3F408FBD71D}" srcOrd="1" destOrd="0" presId="urn:microsoft.com/office/officeart/2005/8/layout/orgChart1"/>
    <dgm:cxn modelId="{D91142E3-1C06-4A0C-A1C9-CDA95D94BFA7}" type="presOf" srcId="{1E140C2B-FDD1-4B5F-8D4B-94CFB562093C}" destId="{D03DB96A-688A-472F-8E7C-6D5C04DCD2A8}" srcOrd="0" destOrd="0" presId="urn:microsoft.com/office/officeart/2005/8/layout/orgChart1"/>
    <dgm:cxn modelId="{FEEDE233-2FE3-4B53-8F9B-9C842E590FA0}" type="presOf" srcId="{B1087832-BF30-48CC-B1A2-F5FC7B2511B5}" destId="{E7026B5E-0EDF-41D4-B9E7-F9461DEA150C}" srcOrd="0" destOrd="0" presId="urn:microsoft.com/office/officeart/2005/8/layout/orgChart1"/>
    <dgm:cxn modelId="{87F3D4D1-4FF1-4781-B379-8FDAAFFCD36C}" type="presOf" srcId="{3230EDAA-3A1A-4FBB-8AB2-FD1ABEDE4B5F}" destId="{E4D215AC-E91D-4EA9-A861-68372170992D}" srcOrd="0" destOrd="0" presId="urn:microsoft.com/office/officeart/2005/8/layout/orgChart1"/>
    <dgm:cxn modelId="{D84F70FB-D281-4B2B-9722-DDF84ED60E6B}" type="presOf" srcId="{1472C092-D1AF-4B43-AD01-87191AB14F2E}" destId="{6098E377-F17F-47E1-9D15-196347FDB24E}" srcOrd="0" destOrd="0" presId="urn:microsoft.com/office/officeart/2005/8/layout/orgChart1"/>
    <dgm:cxn modelId="{B003168E-CB75-4DC4-B7C0-F4C40E6AC15B}" type="presOf" srcId="{62BEA0F1-9FAF-499E-84EE-8BDF8837F459}" destId="{1B255218-1351-403C-A74B-A7CF8E0BE9B4}" srcOrd="1" destOrd="0" presId="urn:microsoft.com/office/officeart/2005/8/layout/orgChart1"/>
    <dgm:cxn modelId="{5A3F9F1A-BE1D-4F4C-AFBC-28AD6ACD2567}" srcId="{0AF0C7A3-4E85-4A44-A13D-3AF8383290FA}" destId="{46DC7BB7-2686-464F-A608-9A65CAD67552}" srcOrd="1" destOrd="0" parTransId="{93FBAAD7-3301-4D3D-BBDE-235BA13D994A}" sibTransId="{CC627191-DE06-4979-9597-71D31BF788BA}"/>
    <dgm:cxn modelId="{E2369D40-339D-421C-BE3C-BF89C99CFC53}" type="presOf" srcId="{D32CE600-98FB-4FE1-A34C-9F9FE47D64BF}" destId="{9D089B82-0466-4EEA-BF90-A0B8AE7BBE75}" srcOrd="0" destOrd="0" presId="urn:microsoft.com/office/officeart/2005/8/layout/orgChart1"/>
    <dgm:cxn modelId="{1D195CA5-1E33-4800-861E-2A1243F350AA}" type="presOf" srcId="{06C838A9-7C09-4C0E-B51D-99918E21E6FF}" destId="{46C27EAF-B11E-4599-A186-CD10F77AED07}" srcOrd="0" destOrd="0" presId="urn:microsoft.com/office/officeart/2005/8/layout/orgChart1"/>
    <dgm:cxn modelId="{52224630-D5D5-4248-AFA0-566838A33A5F}" type="presOf" srcId="{9ED054AA-9D9A-439E-80B0-1FEB321BAA9A}" destId="{5DEF311B-5E1A-4F12-AD2C-994FA32FA6BB}" srcOrd="0" destOrd="0" presId="urn:microsoft.com/office/officeart/2005/8/layout/orgChart1"/>
    <dgm:cxn modelId="{46FBFCD3-4209-4AFC-996F-9DC87572B10C}" srcId="{5177DCEE-07C7-4E0F-A356-D5AD2BF2773C}" destId="{D32CE600-98FB-4FE1-A34C-9F9FE47D64BF}" srcOrd="1" destOrd="0" parTransId="{6B63EE62-BF42-458B-80B0-25BCABDFE1D9}" sibTransId="{3C0BA9B5-A6DE-4016-9837-EEC6A29CD5EC}"/>
    <dgm:cxn modelId="{0194CCA1-B269-4614-B33F-DB00137217A2}" type="presOf" srcId="{80F0EDF8-268A-4B99-9046-CDCEECA3BB5D}" destId="{103C0483-9D78-4CF7-91DD-C81BECC7FE95}" srcOrd="1" destOrd="0" presId="urn:microsoft.com/office/officeart/2005/8/layout/orgChart1"/>
    <dgm:cxn modelId="{2B304AA5-A919-4A03-805E-A8218C86BDC9}" type="presOf" srcId="{4BBE88D7-0998-4167-BC21-7D95102596C3}" destId="{CA09B801-F5D7-4EFF-89D2-BCE9EA3C1CEF}" srcOrd="0" destOrd="0" presId="urn:microsoft.com/office/officeart/2005/8/layout/orgChart1"/>
    <dgm:cxn modelId="{802DC110-AF6B-4E70-B4CF-0A6428E47982}" type="presOf" srcId="{ED12A7F9-4FE9-42C5-AA5F-FF5CB91C3D37}" destId="{5CE633E7-3CC3-47F9-9CFC-803763D80B2D}" srcOrd="1" destOrd="0" presId="urn:microsoft.com/office/officeart/2005/8/layout/orgChart1"/>
    <dgm:cxn modelId="{31124D87-675F-412E-B7A4-E3E1CCD7EE34}" type="presOf" srcId="{A6457C68-EF9F-4859-ACFF-F8564883AC85}" destId="{BBE1181D-7B4C-4F84-A1F4-94A214140948}" srcOrd="0" destOrd="0" presId="urn:microsoft.com/office/officeart/2005/8/layout/orgChart1"/>
    <dgm:cxn modelId="{400CD590-6523-4EF2-A0C6-6F6DFB6B6171}" type="presOf" srcId="{A06E8EF6-EC1B-4A14-B3E1-6BFF2B47B0E3}" destId="{099BF301-F8BC-449C-B5AC-643A44C6535D}" srcOrd="1" destOrd="0" presId="urn:microsoft.com/office/officeart/2005/8/layout/orgChart1"/>
    <dgm:cxn modelId="{8D5DDC43-19D3-46F7-BD41-7C22636915F7}" srcId="{467E6CB5-FE8B-4691-B6CA-C354945C108C}" destId="{B5F52DBE-8858-4CFB-A5DC-D91AF67BF78C}" srcOrd="1" destOrd="0" parTransId="{325FCF5F-CB06-4B27-9DAE-82276454C771}" sibTransId="{97C9764E-40DC-41DB-8200-2797EF993526}"/>
    <dgm:cxn modelId="{55972837-57E8-4036-8635-D9ED27600514}" type="presOf" srcId="{1EB8A694-7B39-49EA-BE4C-74FA956B376E}" destId="{D76049D8-F073-433E-B89C-7302EA05EC00}" srcOrd="0" destOrd="0" presId="urn:microsoft.com/office/officeart/2005/8/layout/orgChart1"/>
    <dgm:cxn modelId="{F2CCD109-78C8-45F0-B6FE-E169A2BBC9D8}" type="presOf" srcId="{B5F52DBE-8858-4CFB-A5DC-D91AF67BF78C}" destId="{21A0845D-9EB9-4B03-A911-E21E48603B2B}" srcOrd="0" destOrd="0" presId="urn:microsoft.com/office/officeart/2005/8/layout/orgChart1"/>
    <dgm:cxn modelId="{9772311F-E566-4C8C-A3F0-C6B2DFDB0832}" type="presOf" srcId="{93FBAAD7-3301-4D3D-BBDE-235BA13D994A}" destId="{47035BAC-1D3B-4CED-A7B9-8139595C5A64}" srcOrd="0" destOrd="0" presId="urn:microsoft.com/office/officeart/2005/8/layout/orgChart1"/>
    <dgm:cxn modelId="{6710AF6D-9B26-4454-B016-C0AAB29C5E47}" srcId="{DC4C9B77-A863-4C28-89A1-4D1087B3B9BC}" destId="{467E6CB5-FE8B-4691-B6CA-C354945C108C}" srcOrd="0" destOrd="0" parTransId="{1472C092-D1AF-4B43-AD01-87191AB14F2E}" sibTransId="{7F308C73-37D5-410A-BCE1-89764CE6AB1E}"/>
    <dgm:cxn modelId="{D8DB1654-6C13-4A47-8A56-58700F35880B}" type="presOf" srcId="{79514665-1F77-4EC8-9DD8-96808E9A7D1B}" destId="{F2060ADA-7F06-47FE-8F00-F0BB6302A147}" srcOrd="0" destOrd="0" presId="urn:microsoft.com/office/officeart/2005/8/layout/orgChart1"/>
    <dgm:cxn modelId="{7AADF1DF-5B7A-4FE1-A355-FBA95E300BB9}" type="presOf" srcId="{8402236D-A4D3-4196-8F82-B0410B979ABE}" destId="{ABC1D39E-744E-4E35-8955-90978CFBAC78}" srcOrd="0" destOrd="0" presId="urn:microsoft.com/office/officeart/2005/8/layout/orgChart1"/>
    <dgm:cxn modelId="{0291C0B0-9FAB-4EAF-9EC4-9AA15CF5BA3D}" srcId="{46DC7BB7-2686-464F-A608-9A65CAD67552}" destId="{3230EDAA-3A1A-4FBB-8AB2-FD1ABEDE4B5F}" srcOrd="1" destOrd="0" parTransId="{3C64A75A-07A9-4435-9573-3EB4ED727BA5}" sibTransId="{51FCA2B8-FD52-4995-9DAE-1FA8A82F2C80}"/>
    <dgm:cxn modelId="{D30280EF-DF3B-4089-99E2-0E2997BBD8F6}" srcId="{DC4C9B77-A863-4C28-89A1-4D1087B3B9BC}" destId="{3D6C75D3-0D29-42F6-A541-41C4B9929CCD}" srcOrd="1" destOrd="0" parTransId="{AE884A36-4CAC-4376-88B6-DEA72D1C71B0}" sibTransId="{7CE5E0EF-4207-4193-A71D-B39BF78A5B41}"/>
    <dgm:cxn modelId="{7F2321EB-75B6-4775-8EED-2FE545B7E95A}" type="presOf" srcId="{031A2FCD-A35B-4945-A5D6-98DF22DE8E65}" destId="{3F24E2E9-2C30-4AFC-9075-623A78AB5BF2}" srcOrd="0" destOrd="0" presId="urn:microsoft.com/office/officeart/2005/8/layout/orgChart1"/>
    <dgm:cxn modelId="{D7FF146E-4EC1-4609-BD87-04B7EB8D433B}" type="presOf" srcId="{DC4C9B77-A863-4C28-89A1-4D1087B3B9BC}" destId="{5E690DA9-3CCF-4388-BDA4-70DD711B5275}" srcOrd="0" destOrd="0" presId="urn:microsoft.com/office/officeart/2005/8/layout/orgChart1"/>
    <dgm:cxn modelId="{8952BEB7-536A-4B8F-AF09-5F877B526A73}" type="presOf" srcId="{0C281055-0DFB-4362-A634-D79F7C6F7EC9}" destId="{E3D978ED-9C2B-4FDC-A278-6E63BD15624F}" srcOrd="1" destOrd="0" presId="urn:microsoft.com/office/officeart/2005/8/layout/orgChart1"/>
    <dgm:cxn modelId="{EAF3BC23-3053-4593-8ED9-D3D1DF259619}" srcId="{B5F52DBE-8858-4CFB-A5DC-D91AF67BF78C}" destId="{05EE69A2-1B64-42B1-A998-EE8F9FFCBB48}" srcOrd="0" destOrd="0" parTransId="{06C838A9-7C09-4C0E-B51D-99918E21E6FF}" sibTransId="{131F8770-A91C-4521-A971-4683B72CD863}"/>
    <dgm:cxn modelId="{DECF5F90-8BD1-4CD5-9E65-41F233C296E9}" type="presOf" srcId="{3230EDAA-3A1A-4FBB-8AB2-FD1ABEDE4B5F}" destId="{CCF6C796-F68B-4F9E-B0FB-2B0DA5D32DE4}" srcOrd="1" destOrd="0" presId="urn:microsoft.com/office/officeart/2005/8/layout/orgChart1"/>
    <dgm:cxn modelId="{44CCEF04-24CA-465F-9659-FAD435C37604}" type="presOf" srcId="{05EE69A2-1B64-42B1-A998-EE8F9FFCBB48}" destId="{B2166FC9-7217-4FBD-B132-4547902C4DFD}" srcOrd="1" destOrd="0" presId="urn:microsoft.com/office/officeart/2005/8/layout/orgChart1"/>
    <dgm:cxn modelId="{7239995E-D1C8-416A-A4CA-63B5A824A577}" type="presOf" srcId="{EA92DB95-8F6E-4C73-B35D-D5EEEBD6CC16}" destId="{86193D20-31ED-4726-82D2-E614B2C41347}" srcOrd="0" destOrd="0" presId="urn:microsoft.com/office/officeart/2005/8/layout/orgChart1"/>
    <dgm:cxn modelId="{CB0A5808-F8F0-4774-861E-AD2D3E9F3770}" srcId="{ED12A7F9-4FE9-42C5-AA5F-FF5CB91C3D37}" destId="{3B8362D3-A2DD-44F4-85E0-D11D24C33A04}" srcOrd="0" destOrd="0" parTransId="{79514665-1F77-4EC8-9DD8-96808E9A7D1B}" sibTransId="{12FC851F-FE4B-480C-8E66-949765A1BE62}"/>
    <dgm:cxn modelId="{662A4755-84B3-4DA3-B458-6F896BDBE06D}" type="presOf" srcId="{7332C810-AEE4-416E-9D97-1C5C05DF4BCD}" destId="{7662D1A8-AE6F-41D0-A38C-55CD4E5E8B42}" srcOrd="1" destOrd="0" presId="urn:microsoft.com/office/officeart/2005/8/layout/orgChart1"/>
    <dgm:cxn modelId="{393D1A62-8A9D-4E85-B041-87265386267B}" srcId="{46DC7BB7-2686-464F-A608-9A65CAD67552}" destId="{A06E8EF6-EC1B-4A14-B3E1-6BFF2B47B0E3}" srcOrd="0" destOrd="0" parTransId="{1EB8A694-7B39-49EA-BE4C-74FA956B376E}" sibTransId="{232087D5-7C8A-4B1A-A64A-81E86225BFE3}"/>
    <dgm:cxn modelId="{79FB90B9-8074-4FDC-A7E2-721AC7CACA58}" srcId="{F4D77973-2FFA-4DD4-856D-0DE7FF8B4816}" destId="{031A2FCD-A35B-4945-A5D6-98DF22DE8E65}" srcOrd="0" destOrd="0" parTransId="{3A0A7336-3C80-4591-B07F-47B5C4F51635}" sibTransId="{81AA5204-B6A2-4CD9-8051-606E37CCE096}"/>
    <dgm:cxn modelId="{21CA9545-442B-4774-B626-3A8D9ABC078A}" type="presOf" srcId="{B1087832-BF30-48CC-B1A2-F5FC7B2511B5}" destId="{91661F05-3EE0-4237-B599-8404E7BBC8BB}" srcOrd="1" destOrd="0" presId="urn:microsoft.com/office/officeart/2005/8/layout/orgChart1"/>
    <dgm:cxn modelId="{B2F46B50-2DF0-4C35-8C0E-09FF6B7566D8}" type="presOf" srcId="{C2F6B34E-8396-4E06-B18F-10EC627D0005}" destId="{7C23A98B-C23D-4EF1-B247-5A4B91779F59}" srcOrd="1" destOrd="0" presId="urn:microsoft.com/office/officeart/2005/8/layout/orgChart1"/>
    <dgm:cxn modelId="{47D09261-5F0E-4112-9844-227A831BA90E}" srcId="{0AF0C7A3-4E85-4A44-A13D-3AF8383290FA}" destId="{F4D77973-2FFA-4DD4-856D-0DE7FF8B4816}" srcOrd="0" destOrd="0" parTransId="{A8382A5B-439C-4DAA-99C1-28B60898DCEF}" sibTransId="{A52D8CC1-BE45-4F14-95FA-A6D8ABFB6FDC}"/>
    <dgm:cxn modelId="{6D4897EB-9EFF-4894-86F8-E1710236B05A}" type="presOf" srcId="{DC4C9B77-A863-4C28-89A1-4D1087B3B9BC}" destId="{6F6D5985-EE3F-49A9-BA5D-AD26BF84B910}" srcOrd="1" destOrd="0" presId="urn:microsoft.com/office/officeart/2005/8/layout/orgChart1"/>
    <dgm:cxn modelId="{D247BA20-98DF-4D5F-9C67-D7DC8B11D609}" type="presOf" srcId="{3B8362D3-A2DD-44F4-85E0-D11D24C33A04}" destId="{30F05A16-A1AF-4E5E-BC83-4764DC787594}" srcOrd="1" destOrd="0" presId="urn:microsoft.com/office/officeart/2005/8/layout/orgChart1"/>
    <dgm:cxn modelId="{7A4A527E-49E6-4110-9E97-00EF598EABC7}" type="presOf" srcId="{AE884A36-4CAC-4376-88B6-DEA72D1C71B0}" destId="{402BA5A9-83E7-4715-BBFD-F07C80699BC1}" srcOrd="0" destOrd="0" presId="urn:microsoft.com/office/officeart/2005/8/layout/orgChart1"/>
    <dgm:cxn modelId="{13E9623E-491C-4696-8D05-F878138416DB}" type="presOf" srcId="{FF5F3954-B4EC-4569-A8DC-1010CA862677}" destId="{9BF188BB-1FB3-4AC6-A299-4E7787C6ADAF}" srcOrd="0" destOrd="0" presId="urn:microsoft.com/office/officeart/2005/8/layout/orgChart1"/>
    <dgm:cxn modelId="{E857EF31-5CB2-46BF-B7E9-D5B8C2A1DEDA}" type="presOf" srcId="{3D6C75D3-0D29-42F6-A541-41C4B9929CCD}" destId="{38ED8558-130E-4C5C-B136-15160C8FBA65}" srcOrd="1" destOrd="0" presId="urn:microsoft.com/office/officeart/2005/8/layout/orgChart1"/>
    <dgm:cxn modelId="{035A0F6D-A07B-49CE-9A14-36573DB9820D}" srcId="{B5F52DBE-8858-4CFB-A5DC-D91AF67BF78C}" destId="{9ED054AA-9D9A-439E-80B0-1FEB321BAA9A}" srcOrd="1" destOrd="0" parTransId="{463FAE9F-705F-4B5F-BEF0-A57BA044F28E}" sibTransId="{DB254399-5A39-4EB4-9816-B54635516EE3}"/>
    <dgm:cxn modelId="{765910AD-8430-444D-9D10-07C228E3D6E8}" type="presOf" srcId="{9ED054AA-9D9A-439E-80B0-1FEB321BAA9A}" destId="{3137A3F8-358D-49FF-AC23-5C19A973D1B6}" srcOrd="1" destOrd="0" presId="urn:microsoft.com/office/officeart/2005/8/layout/orgChart1"/>
    <dgm:cxn modelId="{01FFC46B-C5DE-4D90-851B-8297F9108DB3}" type="presOf" srcId="{325FCF5F-CB06-4B27-9DAE-82276454C771}" destId="{527DF472-4EA5-4ABA-9B3F-C06D5E89E95F}" srcOrd="0" destOrd="0" presId="urn:microsoft.com/office/officeart/2005/8/layout/orgChart1"/>
    <dgm:cxn modelId="{E4186781-7B6C-4EE5-BD97-F1744B0ED632}" srcId="{5177DCEE-07C7-4E0F-A356-D5AD2BF2773C}" destId="{0AF0C7A3-4E85-4A44-A13D-3AF8383290FA}" srcOrd="0" destOrd="0" parTransId="{F20B9EE7-85C3-42B3-A862-F822875ED07C}" sibTransId="{E6E9C03D-BD00-4106-B63E-2583C1190A1B}"/>
    <dgm:cxn modelId="{73988F86-BFAA-4BF9-9491-E940D9EDE7C9}" type="presOf" srcId="{3C64A75A-07A9-4435-9573-3EB4ED727BA5}" destId="{2BEAE899-82B5-40F5-83EC-B18BC1B496FF}" srcOrd="0" destOrd="0" presId="urn:microsoft.com/office/officeart/2005/8/layout/orgChart1"/>
    <dgm:cxn modelId="{DDA63FE0-F2FA-46D3-8002-D4750E614C50}" type="presOf" srcId="{62BEA0F1-9FAF-499E-84EE-8BDF8837F459}" destId="{3D7995A1-0BCB-4A8A-9ED3-EE088CEAA1B0}" srcOrd="0" destOrd="0" presId="urn:microsoft.com/office/officeart/2005/8/layout/orgChart1"/>
    <dgm:cxn modelId="{E14ED709-2552-43A8-B0FA-07B189C417CC}" type="presOf" srcId="{3D6C75D3-0D29-42F6-A541-41C4B9929CCD}" destId="{25A64416-BE91-45D8-A733-25B0A29653EF}" srcOrd="0" destOrd="0" presId="urn:microsoft.com/office/officeart/2005/8/layout/orgChart1"/>
    <dgm:cxn modelId="{CF11824A-D9BB-40AA-AE0F-52D78CA4AFD7}" type="presOf" srcId="{467E6CB5-FE8B-4691-B6CA-C354945C108C}" destId="{1463B754-9B42-4E0E-A850-9F26F746A9F1}" srcOrd="0" destOrd="0" presId="urn:microsoft.com/office/officeart/2005/8/layout/orgChart1"/>
    <dgm:cxn modelId="{96BAB857-C12D-4CAB-A1CC-0A945668FCB8}" type="presOf" srcId="{AA608AF1-C84A-48F1-AF44-E4FB8427E9E9}" destId="{5CA69FBE-A70F-40EE-ABF2-1CE48E810FC6}" srcOrd="0" destOrd="0" presId="urn:microsoft.com/office/officeart/2005/8/layout/orgChart1"/>
    <dgm:cxn modelId="{0B40A232-DA21-41CD-8537-7A2B132EC53F}" srcId="{F4D77973-2FFA-4DD4-856D-0DE7FF8B4816}" destId="{7332C810-AEE4-416E-9D97-1C5C05DF4BCD}" srcOrd="1" destOrd="0" parTransId="{E367FCC3-4124-487B-AF14-99DFA7BD5F73}" sibTransId="{5BA04110-C991-4651-A89F-1CBBD0F8AC68}"/>
    <dgm:cxn modelId="{4CFD12FA-F90F-475B-89AF-4D910A80E14F}" srcId="{D32CE600-98FB-4FE1-A34C-9F9FE47D64BF}" destId="{ED12A7F9-4FE9-42C5-AA5F-FF5CB91C3D37}" srcOrd="0" destOrd="0" parTransId="{E1DBC48B-510E-4967-A3B8-68A30DE79205}" sibTransId="{FB331007-8D16-4CDD-B0C9-6CCA9BCE3E72}"/>
    <dgm:cxn modelId="{EAAF3208-3593-4D5C-8418-DB0690E158DC}" srcId="{3230EDAA-3A1A-4FBB-8AB2-FD1ABEDE4B5F}" destId="{20030E91-BDC4-4213-ACB1-824E5D75A330}" srcOrd="1" destOrd="0" parTransId="{AA608AF1-C84A-48F1-AF44-E4FB8427E9E9}" sibTransId="{77E8A653-B367-4136-BFE1-9CFCA2A6D0F8}"/>
    <dgm:cxn modelId="{165799FA-5309-4F9B-BA58-600107DA08D6}" srcId="{730DDFFC-7C56-43CA-B35D-80B6F403A117}" destId="{DC4C9B77-A863-4C28-89A1-4D1087B3B9BC}" srcOrd="0" destOrd="0" parTransId="{BF789058-DEC2-4C00-ABFB-632494E40EF8}" sibTransId="{48ADF232-9069-49A7-AAAF-88CAD5EA2483}"/>
    <dgm:cxn modelId="{3B13BE31-D4B7-47DB-8EDD-70DE39866B81}" type="presOf" srcId="{3A277A02-2F42-4504-8972-F92C7D2572E7}" destId="{7B9F0B0B-A9F6-450E-9B5D-FDE44F2B0036}" srcOrd="1" destOrd="0" presId="urn:microsoft.com/office/officeart/2005/8/layout/orgChart1"/>
    <dgm:cxn modelId="{835AF57A-A105-4385-89B8-802EDC06DC80}" type="presOf" srcId="{730DDFFC-7C56-43CA-B35D-80B6F403A117}" destId="{6B17CD10-6716-441C-92A5-7E09A97C12A2}" srcOrd="0" destOrd="0" presId="urn:microsoft.com/office/officeart/2005/8/layout/orgChart1"/>
    <dgm:cxn modelId="{21F87CDB-07EA-47E9-91A9-56EBDB8636FE}" type="presOf" srcId="{E58E9CD9-0999-444A-A2B6-402C67131AC9}" destId="{472DA764-55D0-4E37-8A3F-600107772A9F}" srcOrd="0" destOrd="0" presId="urn:microsoft.com/office/officeart/2005/8/layout/orgChart1"/>
    <dgm:cxn modelId="{F78622BE-73B6-4F76-9FC3-BD28C6E98459}" type="presOf" srcId="{F4D77973-2FFA-4DD4-856D-0DE7FF8B4816}" destId="{68C33B33-985C-4D29-828A-D2C66CB545EA}" srcOrd="0" destOrd="0" presId="urn:microsoft.com/office/officeart/2005/8/layout/orgChart1"/>
    <dgm:cxn modelId="{3BA4A6A9-131A-48EC-850D-3818D40F8EBC}" srcId="{3230EDAA-3A1A-4FBB-8AB2-FD1ABEDE4B5F}" destId="{62BEA0F1-9FAF-499E-84EE-8BDF8837F459}" srcOrd="0" destOrd="0" parTransId="{A07D11F7-92ED-42E4-8C7D-136536237FA9}" sibTransId="{088EDC1D-6ADC-4937-B700-AE646B801FE8}"/>
    <dgm:cxn modelId="{05F3F263-809F-402C-ACF6-6ACC35B191B1}" srcId="{C2F6B34E-8396-4E06-B18F-10EC627D0005}" destId="{03109F20-C196-4896-9BDD-BF338D3C7754}" srcOrd="1" destOrd="0" parTransId="{EA92DB95-8F6E-4C73-B35D-D5EEEBD6CC16}" sibTransId="{D6759BD9-04BD-44FB-9D89-F185CACB48DB}"/>
    <dgm:cxn modelId="{E1062790-7189-4766-8E7B-9E406009C738}" type="presOf" srcId="{46DC7BB7-2686-464F-A608-9A65CAD67552}" destId="{3DE0F6FF-7A46-4565-8DCC-60B6FAED7E69}" srcOrd="1" destOrd="0" presId="urn:microsoft.com/office/officeart/2005/8/layout/orgChart1"/>
    <dgm:cxn modelId="{E5102AF3-0BF2-440B-AA18-D90BB100FC4B}" type="presOf" srcId="{0C281055-0DFB-4362-A634-D79F7C6F7EC9}" destId="{6474EFE0-E2B6-495E-88C7-76A2CD9966AD}" srcOrd="0" destOrd="0" presId="urn:microsoft.com/office/officeart/2005/8/layout/orgChart1"/>
    <dgm:cxn modelId="{3FEE21BF-865C-456D-9CEB-206B0208C288}" type="presParOf" srcId="{6B17CD10-6716-441C-92A5-7E09A97C12A2}" destId="{A2AFE88A-1171-41E9-90DF-023C898E717F}" srcOrd="0" destOrd="0" presId="urn:microsoft.com/office/officeart/2005/8/layout/orgChart1"/>
    <dgm:cxn modelId="{CC4323CC-2684-4E89-9FCA-CB15F65C24D6}" type="presParOf" srcId="{A2AFE88A-1171-41E9-90DF-023C898E717F}" destId="{3C0B80EB-69B0-4B14-A554-DF0E4377127C}" srcOrd="0" destOrd="0" presId="urn:microsoft.com/office/officeart/2005/8/layout/orgChart1"/>
    <dgm:cxn modelId="{30D0E506-0190-403C-9ACA-97CA1A87FC60}" type="presParOf" srcId="{3C0B80EB-69B0-4B14-A554-DF0E4377127C}" destId="{5E690DA9-3CCF-4388-BDA4-70DD711B5275}" srcOrd="0" destOrd="0" presId="urn:microsoft.com/office/officeart/2005/8/layout/orgChart1"/>
    <dgm:cxn modelId="{F61EA476-FFCE-478E-8655-0F0D5F830162}" type="presParOf" srcId="{3C0B80EB-69B0-4B14-A554-DF0E4377127C}" destId="{6F6D5985-EE3F-49A9-BA5D-AD26BF84B910}" srcOrd="1" destOrd="0" presId="urn:microsoft.com/office/officeart/2005/8/layout/orgChart1"/>
    <dgm:cxn modelId="{27D2323A-5F1F-4718-B36D-629015245467}" type="presParOf" srcId="{A2AFE88A-1171-41E9-90DF-023C898E717F}" destId="{5C1BCA74-4356-4D07-96E1-7DC792EB6620}" srcOrd="1" destOrd="0" presId="urn:microsoft.com/office/officeart/2005/8/layout/orgChart1"/>
    <dgm:cxn modelId="{03FB6F59-A355-41A7-8867-078A5F494DE8}" type="presParOf" srcId="{5C1BCA74-4356-4D07-96E1-7DC792EB6620}" destId="{6098E377-F17F-47E1-9D15-196347FDB24E}" srcOrd="0" destOrd="0" presId="urn:microsoft.com/office/officeart/2005/8/layout/orgChart1"/>
    <dgm:cxn modelId="{54AC12E3-9571-4D86-9C0C-EB3B9B9BE942}" type="presParOf" srcId="{5C1BCA74-4356-4D07-96E1-7DC792EB6620}" destId="{07B18C9E-9036-4014-9AD8-D89A8DE46A13}" srcOrd="1" destOrd="0" presId="urn:microsoft.com/office/officeart/2005/8/layout/orgChart1"/>
    <dgm:cxn modelId="{0750F9E7-FD08-4C7B-B3E3-F4E955DB68FD}" type="presParOf" srcId="{07B18C9E-9036-4014-9AD8-D89A8DE46A13}" destId="{4273D57E-9A21-4AD7-AA37-8283CA927E73}" srcOrd="0" destOrd="0" presId="urn:microsoft.com/office/officeart/2005/8/layout/orgChart1"/>
    <dgm:cxn modelId="{16D39D4E-95A4-4C67-82A4-CBC8FF2992FD}" type="presParOf" srcId="{4273D57E-9A21-4AD7-AA37-8283CA927E73}" destId="{1463B754-9B42-4E0E-A850-9F26F746A9F1}" srcOrd="0" destOrd="0" presId="urn:microsoft.com/office/officeart/2005/8/layout/orgChart1"/>
    <dgm:cxn modelId="{312E0F12-0093-4512-A2D3-A9F584226121}" type="presParOf" srcId="{4273D57E-9A21-4AD7-AA37-8283CA927E73}" destId="{7960057B-8807-4AD0-ABF7-FD83F81597AA}" srcOrd="1" destOrd="0" presId="urn:microsoft.com/office/officeart/2005/8/layout/orgChart1"/>
    <dgm:cxn modelId="{439F327B-C866-4FA1-B8AD-D3548F02AB6D}" type="presParOf" srcId="{07B18C9E-9036-4014-9AD8-D89A8DE46A13}" destId="{91427010-769F-4797-B730-3AF7B139A9AD}" srcOrd="1" destOrd="0" presId="urn:microsoft.com/office/officeart/2005/8/layout/orgChart1"/>
    <dgm:cxn modelId="{7A922C94-DF4E-43C0-BFA8-5C087F6868B4}" type="presParOf" srcId="{91427010-769F-4797-B730-3AF7B139A9AD}" destId="{9BF188BB-1FB3-4AC6-A299-4E7787C6ADAF}" srcOrd="0" destOrd="0" presId="urn:microsoft.com/office/officeart/2005/8/layout/orgChart1"/>
    <dgm:cxn modelId="{A5902B59-6800-4749-8127-D1F558FE193D}" type="presParOf" srcId="{91427010-769F-4797-B730-3AF7B139A9AD}" destId="{85A19AC3-6723-41E3-BAF4-36ED5CF8A22F}" srcOrd="1" destOrd="0" presId="urn:microsoft.com/office/officeart/2005/8/layout/orgChart1"/>
    <dgm:cxn modelId="{A2B9DB8B-7642-4F22-BF3C-48104E663C50}" type="presParOf" srcId="{85A19AC3-6723-41E3-BAF4-36ED5CF8A22F}" destId="{15785BAB-1A55-45DD-8485-A703EE276DB5}" srcOrd="0" destOrd="0" presId="urn:microsoft.com/office/officeart/2005/8/layout/orgChart1"/>
    <dgm:cxn modelId="{6290A9DC-299B-454B-BD06-01E47A642CCB}" type="presParOf" srcId="{15785BAB-1A55-45DD-8485-A703EE276DB5}" destId="{9FE415B1-2239-4DB7-8ADB-042957FDD632}" srcOrd="0" destOrd="0" presId="urn:microsoft.com/office/officeart/2005/8/layout/orgChart1"/>
    <dgm:cxn modelId="{8690EEEE-233D-4232-B5DA-F56C610D91BA}" type="presParOf" srcId="{15785BAB-1A55-45DD-8485-A703EE276DB5}" destId="{938799CE-C620-4018-B948-2B6DF43AFA27}" srcOrd="1" destOrd="0" presId="urn:microsoft.com/office/officeart/2005/8/layout/orgChart1"/>
    <dgm:cxn modelId="{FBA190A4-3DA5-4B6D-8B1C-4202BC3ED233}" type="presParOf" srcId="{85A19AC3-6723-41E3-BAF4-36ED5CF8A22F}" destId="{E9946599-3749-434E-8932-3A437A05158A}" srcOrd="1" destOrd="0" presId="urn:microsoft.com/office/officeart/2005/8/layout/orgChart1"/>
    <dgm:cxn modelId="{FD856AAD-20E0-43B1-AE5A-BB51D3AB08BF}" type="presParOf" srcId="{E9946599-3749-434E-8932-3A437A05158A}" destId="{B5CE4120-F577-497A-B231-158A7A7BBD08}" srcOrd="0" destOrd="0" presId="urn:microsoft.com/office/officeart/2005/8/layout/orgChart1"/>
    <dgm:cxn modelId="{7C6D9944-7B19-4507-B8EF-853606FC3640}" type="presParOf" srcId="{E9946599-3749-434E-8932-3A437A05158A}" destId="{E1CE1D08-B857-4C70-A04E-B6B8A059F815}" srcOrd="1" destOrd="0" presId="urn:microsoft.com/office/officeart/2005/8/layout/orgChart1"/>
    <dgm:cxn modelId="{FA47EAC6-F5DD-4FBE-9574-0C2C217634DF}" type="presParOf" srcId="{E1CE1D08-B857-4C70-A04E-B6B8A059F815}" destId="{E6623EC1-5039-4866-BA18-9995BEDD450C}" srcOrd="0" destOrd="0" presId="urn:microsoft.com/office/officeart/2005/8/layout/orgChart1"/>
    <dgm:cxn modelId="{35B05548-CA13-4A4F-8A4A-123F9C3BEF1B}" type="presParOf" srcId="{E6623EC1-5039-4866-BA18-9995BEDD450C}" destId="{5D86C67D-5EB6-4D38-9AE8-E652BDCF6CBE}" srcOrd="0" destOrd="0" presId="urn:microsoft.com/office/officeart/2005/8/layout/orgChart1"/>
    <dgm:cxn modelId="{D607B497-470F-48D7-8B51-B0E4FFA5C998}" type="presParOf" srcId="{E6623EC1-5039-4866-BA18-9995BEDD450C}" destId="{ABEBE90B-E0F1-4035-8DA9-CB3E09A93727}" srcOrd="1" destOrd="0" presId="urn:microsoft.com/office/officeart/2005/8/layout/orgChart1"/>
    <dgm:cxn modelId="{7DBA41EE-94FC-4ED6-8BAB-0B44B664D326}" type="presParOf" srcId="{E1CE1D08-B857-4C70-A04E-B6B8A059F815}" destId="{46B990D9-B9BF-45DA-9153-EA83E2486290}" srcOrd="1" destOrd="0" presId="urn:microsoft.com/office/officeart/2005/8/layout/orgChart1"/>
    <dgm:cxn modelId="{DACAD5AD-6513-4E56-8D5A-0E8566A89CC6}" type="presParOf" srcId="{46B990D9-B9BF-45DA-9153-EA83E2486290}" destId="{11755896-660F-4EAD-8E88-25525B2153B9}" srcOrd="0" destOrd="0" presId="urn:microsoft.com/office/officeart/2005/8/layout/orgChart1"/>
    <dgm:cxn modelId="{C4581C16-032F-4230-B951-87A5F4416ECE}" type="presParOf" srcId="{46B990D9-B9BF-45DA-9153-EA83E2486290}" destId="{F9C63C7B-26F1-41AF-8528-A3D640251A3B}" srcOrd="1" destOrd="0" presId="urn:microsoft.com/office/officeart/2005/8/layout/orgChart1"/>
    <dgm:cxn modelId="{0CA70F25-099F-4EA5-9231-83EC2E9712B5}" type="presParOf" srcId="{F9C63C7B-26F1-41AF-8528-A3D640251A3B}" destId="{BBC5CA01-00D0-4D48-9721-FB8AFC0C313C}" srcOrd="0" destOrd="0" presId="urn:microsoft.com/office/officeart/2005/8/layout/orgChart1"/>
    <dgm:cxn modelId="{97FBF2C2-3AD1-479A-8411-A89AE2745AE4}" type="presParOf" srcId="{BBC5CA01-00D0-4D48-9721-FB8AFC0C313C}" destId="{68C33B33-985C-4D29-828A-D2C66CB545EA}" srcOrd="0" destOrd="0" presId="urn:microsoft.com/office/officeart/2005/8/layout/orgChart1"/>
    <dgm:cxn modelId="{1D2069A2-16FE-4E13-BD09-A2751DE8CE89}" type="presParOf" srcId="{BBC5CA01-00D0-4D48-9721-FB8AFC0C313C}" destId="{D2085E04-B580-4554-81E4-345AF0783964}" srcOrd="1" destOrd="0" presId="urn:microsoft.com/office/officeart/2005/8/layout/orgChart1"/>
    <dgm:cxn modelId="{99168F45-2E3E-4C90-97B4-7134C3B3D756}" type="presParOf" srcId="{F9C63C7B-26F1-41AF-8528-A3D640251A3B}" destId="{B003BEA0-F975-44A4-8E84-4E4ECB33E2D1}" srcOrd="1" destOrd="0" presId="urn:microsoft.com/office/officeart/2005/8/layout/orgChart1"/>
    <dgm:cxn modelId="{9F872677-74D8-4BB0-9261-14CD4919668F}" type="presParOf" srcId="{B003BEA0-F975-44A4-8E84-4E4ECB33E2D1}" destId="{FD7ECBB7-AEC7-43FE-B5C2-F92162DBF9B8}" srcOrd="0" destOrd="0" presId="urn:microsoft.com/office/officeart/2005/8/layout/orgChart1"/>
    <dgm:cxn modelId="{58C19C79-9EB9-43C3-B3C8-4569C79C7828}" type="presParOf" srcId="{B003BEA0-F975-44A4-8E84-4E4ECB33E2D1}" destId="{79848051-2235-445C-8AA1-63F5A39EB6D2}" srcOrd="1" destOrd="0" presId="urn:microsoft.com/office/officeart/2005/8/layout/orgChart1"/>
    <dgm:cxn modelId="{4A6488C2-5402-4291-8D5E-82532DD05F66}" type="presParOf" srcId="{79848051-2235-445C-8AA1-63F5A39EB6D2}" destId="{D6A4C7A6-608C-4FE5-AFCC-D496C1A2ABE3}" srcOrd="0" destOrd="0" presId="urn:microsoft.com/office/officeart/2005/8/layout/orgChart1"/>
    <dgm:cxn modelId="{E7A05A63-F949-4DCA-A592-21BB59B50B59}" type="presParOf" srcId="{D6A4C7A6-608C-4FE5-AFCC-D496C1A2ABE3}" destId="{3F24E2E9-2C30-4AFC-9075-623A78AB5BF2}" srcOrd="0" destOrd="0" presId="urn:microsoft.com/office/officeart/2005/8/layout/orgChart1"/>
    <dgm:cxn modelId="{FD1DCDA6-C932-4E6E-9928-3FC2D4F5E7E0}" type="presParOf" srcId="{D6A4C7A6-608C-4FE5-AFCC-D496C1A2ABE3}" destId="{1C6EC41D-04B7-4B0D-A484-057C44BE1DAF}" srcOrd="1" destOrd="0" presId="urn:microsoft.com/office/officeart/2005/8/layout/orgChart1"/>
    <dgm:cxn modelId="{84EA71D8-6BF1-44E5-9CDC-1DB8560D71DE}" type="presParOf" srcId="{79848051-2235-445C-8AA1-63F5A39EB6D2}" destId="{5C049CA4-2632-427E-905D-18F9D396CCF3}" srcOrd="1" destOrd="0" presId="urn:microsoft.com/office/officeart/2005/8/layout/orgChart1"/>
    <dgm:cxn modelId="{C46E0BD3-A415-4F33-828D-19D637A888A5}" type="presParOf" srcId="{79848051-2235-445C-8AA1-63F5A39EB6D2}" destId="{EE5E9563-287B-46E1-9D69-DAC04BA83C48}" srcOrd="2" destOrd="0" presId="urn:microsoft.com/office/officeart/2005/8/layout/orgChart1"/>
    <dgm:cxn modelId="{90C4BD99-1EEA-41EC-8FFF-025FCB2D94E0}" type="presParOf" srcId="{B003BEA0-F975-44A4-8E84-4E4ECB33E2D1}" destId="{9407C331-17F0-40DE-A88D-8949F2BA9BC2}" srcOrd="2" destOrd="0" presId="urn:microsoft.com/office/officeart/2005/8/layout/orgChart1"/>
    <dgm:cxn modelId="{44BED8A8-6EE7-4E85-9D35-A7FA75500F34}" type="presParOf" srcId="{B003BEA0-F975-44A4-8E84-4E4ECB33E2D1}" destId="{EABA80F3-C3D4-4D67-B9BF-3C267DE3A90E}" srcOrd="3" destOrd="0" presId="urn:microsoft.com/office/officeart/2005/8/layout/orgChart1"/>
    <dgm:cxn modelId="{E3528BD4-ED7C-4DC2-9C3E-3B4C0A9C0619}" type="presParOf" srcId="{EABA80F3-C3D4-4D67-B9BF-3C267DE3A90E}" destId="{2D81F88F-B506-4FDC-973C-D246F840EC4F}" srcOrd="0" destOrd="0" presId="urn:microsoft.com/office/officeart/2005/8/layout/orgChart1"/>
    <dgm:cxn modelId="{86D7DC5E-5A6E-45A4-9CE8-7D3EE7CD8B66}" type="presParOf" srcId="{2D81F88F-B506-4FDC-973C-D246F840EC4F}" destId="{BF7BF25B-F214-46C3-9362-0D00F5DEB50E}" srcOrd="0" destOrd="0" presId="urn:microsoft.com/office/officeart/2005/8/layout/orgChart1"/>
    <dgm:cxn modelId="{238CA4F8-F144-411A-8C84-F825986F47F0}" type="presParOf" srcId="{2D81F88F-B506-4FDC-973C-D246F840EC4F}" destId="{7662D1A8-AE6F-41D0-A38C-55CD4E5E8B42}" srcOrd="1" destOrd="0" presId="urn:microsoft.com/office/officeart/2005/8/layout/orgChart1"/>
    <dgm:cxn modelId="{796C3FB2-82A6-4707-96FD-3B7B266C2A7A}" type="presParOf" srcId="{EABA80F3-C3D4-4D67-B9BF-3C267DE3A90E}" destId="{ABF7BCAD-24D3-4E28-B0C0-54491EB3BD2F}" srcOrd="1" destOrd="0" presId="urn:microsoft.com/office/officeart/2005/8/layout/orgChart1"/>
    <dgm:cxn modelId="{E6117D92-007A-4834-9787-A63B52386086}" type="presParOf" srcId="{EABA80F3-C3D4-4D67-B9BF-3C267DE3A90E}" destId="{8C7ABE5E-02FA-4C5A-A987-012EFBF91E01}" srcOrd="2" destOrd="0" presId="urn:microsoft.com/office/officeart/2005/8/layout/orgChart1"/>
    <dgm:cxn modelId="{8D5135D2-D577-441F-AE9C-54B0141D5EA4}" type="presParOf" srcId="{F9C63C7B-26F1-41AF-8528-A3D640251A3B}" destId="{07BE1127-A247-4587-AA7B-068B48DA6F48}" srcOrd="2" destOrd="0" presId="urn:microsoft.com/office/officeart/2005/8/layout/orgChart1"/>
    <dgm:cxn modelId="{AA88E770-0A5B-4FD3-833D-A347B4BC4A90}" type="presParOf" srcId="{46B990D9-B9BF-45DA-9153-EA83E2486290}" destId="{47035BAC-1D3B-4CED-A7B9-8139595C5A64}" srcOrd="2" destOrd="0" presId="urn:microsoft.com/office/officeart/2005/8/layout/orgChart1"/>
    <dgm:cxn modelId="{6798CB4E-3A01-4370-B32E-4D44FB901D02}" type="presParOf" srcId="{46B990D9-B9BF-45DA-9153-EA83E2486290}" destId="{864EE423-C096-4184-83EF-87E350A78AAA}" srcOrd="3" destOrd="0" presId="urn:microsoft.com/office/officeart/2005/8/layout/orgChart1"/>
    <dgm:cxn modelId="{E99F9926-FF8A-425A-9848-E97E47BE7071}" type="presParOf" srcId="{864EE423-C096-4184-83EF-87E350A78AAA}" destId="{CDEBC57A-7BE9-4610-BB9C-AAC77F550BFD}" srcOrd="0" destOrd="0" presId="urn:microsoft.com/office/officeart/2005/8/layout/orgChart1"/>
    <dgm:cxn modelId="{5F777F68-B939-4157-98D1-A23E51B4A1FE}" type="presParOf" srcId="{CDEBC57A-7BE9-4610-BB9C-AAC77F550BFD}" destId="{DC2B4FDB-3849-4788-B04D-D4FD96F56C77}" srcOrd="0" destOrd="0" presId="urn:microsoft.com/office/officeart/2005/8/layout/orgChart1"/>
    <dgm:cxn modelId="{A7F6851C-5DA4-478A-AFF4-443BC2AC7EC2}" type="presParOf" srcId="{CDEBC57A-7BE9-4610-BB9C-AAC77F550BFD}" destId="{3DE0F6FF-7A46-4565-8DCC-60B6FAED7E69}" srcOrd="1" destOrd="0" presId="urn:microsoft.com/office/officeart/2005/8/layout/orgChart1"/>
    <dgm:cxn modelId="{4679D145-5164-4D68-8655-4B54E74597F7}" type="presParOf" srcId="{864EE423-C096-4184-83EF-87E350A78AAA}" destId="{D81C8681-07B3-4127-86C6-E134910B26CF}" srcOrd="1" destOrd="0" presId="urn:microsoft.com/office/officeart/2005/8/layout/orgChart1"/>
    <dgm:cxn modelId="{9392FE7C-3CFB-4EFC-BFB6-7D53ED417E07}" type="presParOf" srcId="{D81C8681-07B3-4127-86C6-E134910B26CF}" destId="{D76049D8-F073-433E-B89C-7302EA05EC00}" srcOrd="0" destOrd="0" presId="urn:microsoft.com/office/officeart/2005/8/layout/orgChart1"/>
    <dgm:cxn modelId="{1BCD31AF-7978-420D-A434-5564D385DEF3}" type="presParOf" srcId="{D81C8681-07B3-4127-86C6-E134910B26CF}" destId="{35B48B91-EB4D-4BFF-8ECE-F6C78771CE63}" srcOrd="1" destOrd="0" presId="urn:microsoft.com/office/officeart/2005/8/layout/orgChart1"/>
    <dgm:cxn modelId="{636C39DD-56D0-4AC2-B0E7-9E422E9E0669}" type="presParOf" srcId="{35B48B91-EB4D-4BFF-8ECE-F6C78771CE63}" destId="{D99DFAEC-6C39-436D-BB0A-E90AE9BEECD7}" srcOrd="0" destOrd="0" presId="urn:microsoft.com/office/officeart/2005/8/layout/orgChart1"/>
    <dgm:cxn modelId="{84F8155F-F012-499B-A365-0A1784691D71}" type="presParOf" srcId="{D99DFAEC-6C39-436D-BB0A-E90AE9BEECD7}" destId="{0D357CA4-99AA-4C08-A924-3A94C950A523}" srcOrd="0" destOrd="0" presId="urn:microsoft.com/office/officeart/2005/8/layout/orgChart1"/>
    <dgm:cxn modelId="{865EE20E-3F82-43CD-A562-CAE4E887E7B4}" type="presParOf" srcId="{D99DFAEC-6C39-436D-BB0A-E90AE9BEECD7}" destId="{099BF301-F8BC-449C-B5AC-643A44C6535D}" srcOrd="1" destOrd="0" presId="urn:microsoft.com/office/officeart/2005/8/layout/orgChart1"/>
    <dgm:cxn modelId="{6975C584-2516-43E6-A502-8FBD1DC9FDAB}" type="presParOf" srcId="{35B48B91-EB4D-4BFF-8ECE-F6C78771CE63}" destId="{D4BBEF41-901B-4171-8447-449092A5F53E}" srcOrd="1" destOrd="0" presId="urn:microsoft.com/office/officeart/2005/8/layout/orgChart1"/>
    <dgm:cxn modelId="{FC3FE840-6BA3-4223-90B6-A006A6BECD69}" type="presParOf" srcId="{35B48B91-EB4D-4BFF-8ECE-F6C78771CE63}" destId="{2CF5801D-81B4-4FE9-BC04-DA87A23DC2A5}" srcOrd="2" destOrd="0" presId="urn:microsoft.com/office/officeart/2005/8/layout/orgChart1"/>
    <dgm:cxn modelId="{4472E69A-7856-4031-988B-D0E02E189228}" type="presParOf" srcId="{D81C8681-07B3-4127-86C6-E134910B26CF}" destId="{2BEAE899-82B5-40F5-83EC-B18BC1B496FF}" srcOrd="2" destOrd="0" presId="urn:microsoft.com/office/officeart/2005/8/layout/orgChart1"/>
    <dgm:cxn modelId="{ABE46C7C-663F-410D-BB3F-44E7BA9C8F5C}" type="presParOf" srcId="{D81C8681-07B3-4127-86C6-E134910B26CF}" destId="{916313D3-1968-4D93-A446-934E27190016}" srcOrd="3" destOrd="0" presId="urn:microsoft.com/office/officeart/2005/8/layout/orgChart1"/>
    <dgm:cxn modelId="{EF761B89-0143-44E1-B9E4-E9EBDC4B8078}" type="presParOf" srcId="{916313D3-1968-4D93-A446-934E27190016}" destId="{BE79DBBA-AE69-4F13-B2EC-05FF8A318D8B}" srcOrd="0" destOrd="0" presId="urn:microsoft.com/office/officeart/2005/8/layout/orgChart1"/>
    <dgm:cxn modelId="{1A6D17EF-D1CD-4A7B-9F07-DC884A6D081B}" type="presParOf" srcId="{BE79DBBA-AE69-4F13-B2EC-05FF8A318D8B}" destId="{E4D215AC-E91D-4EA9-A861-68372170992D}" srcOrd="0" destOrd="0" presId="urn:microsoft.com/office/officeart/2005/8/layout/orgChart1"/>
    <dgm:cxn modelId="{EE9FEEC2-5387-4498-9FF4-57C0272A82C4}" type="presParOf" srcId="{BE79DBBA-AE69-4F13-B2EC-05FF8A318D8B}" destId="{CCF6C796-F68B-4F9E-B0FB-2B0DA5D32DE4}" srcOrd="1" destOrd="0" presId="urn:microsoft.com/office/officeart/2005/8/layout/orgChart1"/>
    <dgm:cxn modelId="{84263DB7-0321-4713-B23A-DD8E7FDCF0E6}" type="presParOf" srcId="{916313D3-1968-4D93-A446-934E27190016}" destId="{740ECCA3-7FF6-4FB6-A8C4-FAAE9D5ADDB3}" srcOrd="1" destOrd="0" presId="urn:microsoft.com/office/officeart/2005/8/layout/orgChart1"/>
    <dgm:cxn modelId="{DB9B1FD2-5274-4986-8BFF-5443049B0670}" type="presParOf" srcId="{740ECCA3-7FF6-4FB6-A8C4-FAAE9D5ADDB3}" destId="{99F311E9-9FBE-4B8C-87B1-127AB56BED2B}" srcOrd="0" destOrd="0" presId="urn:microsoft.com/office/officeart/2005/8/layout/orgChart1"/>
    <dgm:cxn modelId="{C397BF49-5BE9-4468-997C-95415D8BD58D}" type="presParOf" srcId="{740ECCA3-7FF6-4FB6-A8C4-FAAE9D5ADDB3}" destId="{C05DFF82-886A-4746-BADE-75E80A80BE19}" srcOrd="1" destOrd="0" presId="urn:microsoft.com/office/officeart/2005/8/layout/orgChart1"/>
    <dgm:cxn modelId="{F6B058A2-B13A-4920-A893-0C62D72910C9}" type="presParOf" srcId="{C05DFF82-886A-4746-BADE-75E80A80BE19}" destId="{3B0F15E5-607A-4249-B889-F5F0C91ADB60}" srcOrd="0" destOrd="0" presId="urn:microsoft.com/office/officeart/2005/8/layout/orgChart1"/>
    <dgm:cxn modelId="{C395E4B5-984E-4D89-8A7E-B2EBE431BF87}" type="presParOf" srcId="{3B0F15E5-607A-4249-B889-F5F0C91ADB60}" destId="{3D7995A1-0BCB-4A8A-9ED3-EE088CEAA1B0}" srcOrd="0" destOrd="0" presId="urn:microsoft.com/office/officeart/2005/8/layout/orgChart1"/>
    <dgm:cxn modelId="{99349DBB-496E-49AD-A5CD-55A0E0BEEF87}" type="presParOf" srcId="{3B0F15E5-607A-4249-B889-F5F0C91ADB60}" destId="{1B255218-1351-403C-A74B-A7CF8E0BE9B4}" srcOrd="1" destOrd="0" presId="urn:microsoft.com/office/officeart/2005/8/layout/orgChart1"/>
    <dgm:cxn modelId="{6AF2771E-423D-4FD9-B1B8-474ABAC4F90A}" type="presParOf" srcId="{C05DFF82-886A-4746-BADE-75E80A80BE19}" destId="{05CAC98C-8469-478D-9286-B0B2FBC29933}" srcOrd="1" destOrd="0" presId="urn:microsoft.com/office/officeart/2005/8/layout/orgChart1"/>
    <dgm:cxn modelId="{638AAFD1-2554-43AB-BE81-6371090B2B73}" type="presParOf" srcId="{C05DFF82-886A-4746-BADE-75E80A80BE19}" destId="{EBA78F6C-D1EB-464D-87BA-4478CA1999E3}" srcOrd="2" destOrd="0" presId="urn:microsoft.com/office/officeart/2005/8/layout/orgChart1"/>
    <dgm:cxn modelId="{F5E2B1F5-66A2-40D7-A356-DE58E0F8377F}" type="presParOf" srcId="{740ECCA3-7FF6-4FB6-A8C4-FAAE9D5ADDB3}" destId="{5CA69FBE-A70F-40EE-ABF2-1CE48E810FC6}" srcOrd="2" destOrd="0" presId="urn:microsoft.com/office/officeart/2005/8/layout/orgChart1"/>
    <dgm:cxn modelId="{420268AA-BCD4-4E88-8DCB-A89C5619E1EE}" type="presParOf" srcId="{740ECCA3-7FF6-4FB6-A8C4-FAAE9D5ADDB3}" destId="{04624AFC-2381-4D48-8519-6441143B8EFD}" srcOrd="3" destOrd="0" presId="urn:microsoft.com/office/officeart/2005/8/layout/orgChart1"/>
    <dgm:cxn modelId="{ED4F40E1-55C9-4ECB-A685-38A42D8F32B8}" type="presParOf" srcId="{04624AFC-2381-4D48-8519-6441143B8EFD}" destId="{7D64DB42-2902-4ABE-A010-1DA81D8BD48E}" srcOrd="0" destOrd="0" presId="urn:microsoft.com/office/officeart/2005/8/layout/orgChart1"/>
    <dgm:cxn modelId="{14CB21E0-9490-4456-BF04-673FAFA7BC2D}" type="presParOf" srcId="{7D64DB42-2902-4ABE-A010-1DA81D8BD48E}" destId="{D8511CD5-FBCD-4BDE-A31C-6C85F777FEEB}" srcOrd="0" destOrd="0" presId="urn:microsoft.com/office/officeart/2005/8/layout/orgChart1"/>
    <dgm:cxn modelId="{32F022E7-AFBE-4452-BE48-9791E2669EB9}" type="presParOf" srcId="{7D64DB42-2902-4ABE-A010-1DA81D8BD48E}" destId="{A8D584DF-9872-4F39-9139-163A3DBD2A46}" srcOrd="1" destOrd="0" presId="urn:microsoft.com/office/officeart/2005/8/layout/orgChart1"/>
    <dgm:cxn modelId="{5DB9F8AE-D236-4EFE-9D22-A523B43DFFAA}" type="presParOf" srcId="{04624AFC-2381-4D48-8519-6441143B8EFD}" destId="{3D9E6901-0337-4714-8AFD-CD7B32DDF596}" srcOrd="1" destOrd="0" presId="urn:microsoft.com/office/officeart/2005/8/layout/orgChart1"/>
    <dgm:cxn modelId="{B8165B07-BDB3-4CCB-A1A8-EBF9AFFD1BB3}" type="presParOf" srcId="{04624AFC-2381-4D48-8519-6441143B8EFD}" destId="{1350D799-AC9D-4CC3-BB07-4BB90DF2E84F}" srcOrd="2" destOrd="0" presId="urn:microsoft.com/office/officeart/2005/8/layout/orgChart1"/>
    <dgm:cxn modelId="{85A4A542-E54D-415E-BAF6-BCF394EB1E60}" type="presParOf" srcId="{916313D3-1968-4D93-A446-934E27190016}" destId="{D97982F6-8207-476C-AFE6-D2CB392828CF}" srcOrd="2" destOrd="0" presId="urn:microsoft.com/office/officeart/2005/8/layout/orgChart1"/>
    <dgm:cxn modelId="{7045A6CC-194E-4D16-B008-D742CBAFF863}" type="presParOf" srcId="{D81C8681-07B3-4127-86C6-E134910B26CF}" destId="{472DA764-55D0-4E37-8A3F-600107772A9F}" srcOrd="4" destOrd="0" presId="urn:microsoft.com/office/officeart/2005/8/layout/orgChart1"/>
    <dgm:cxn modelId="{AE7587C7-76D4-4B6B-AC4A-9D3FD1BB48BD}" type="presParOf" srcId="{D81C8681-07B3-4127-86C6-E134910B26CF}" destId="{9DE7EE0C-855F-407E-81EA-DEB6237A1913}" srcOrd="5" destOrd="0" presId="urn:microsoft.com/office/officeart/2005/8/layout/orgChart1"/>
    <dgm:cxn modelId="{9019FA4D-461D-4FEA-8D7B-6DB6EE6EEE83}" type="presParOf" srcId="{9DE7EE0C-855F-407E-81EA-DEB6237A1913}" destId="{049DE16B-BFCA-48A9-B5A2-54677130C396}" srcOrd="0" destOrd="0" presId="urn:microsoft.com/office/officeart/2005/8/layout/orgChart1"/>
    <dgm:cxn modelId="{AB61EB15-70DA-4B9B-B270-666BDD8D0424}" type="presParOf" srcId="{049DE16B-BFCA-48A9-B5A2-54677130C396}" destId="{DA6F274E-CB27-42AE-9C21-5EAFECB2824A}" srcOrd="0" destOrd="0" presId="urn:microsoft.com/office/officeart/2005/8/layout/orgChart1"/>
    <dgm:cxn modelId="{C1053E77-E6D7-4E27-8536-015B5951BDBA}" type="presParOf" srcId="{049DE16B-BFCA-48A9-B5A2-54677130C396}" destId="{7C23A98B-C23D-4EF1-B247-5A4B91779F59}" srcOrd="1" destOrd="0" presId="urn:microsoft.com/office/officeart/2005/8/layout/orgChart1"/>
    <dgm:cxn modelId="{788EE8C0-6F64-4537-8789-E6E7174E390B}" type="presParOf" srcId="{9DE7EE0C-855F-407E-81EA-DEB6237A1913}" destId="{645F853F-6984-4FF3-9C71-FFB0BF9B0A5F}" srcOrd="1" destOrd="0" presId="urn:microsoft.com/office/officeart/2005/8/layout/orgChart1"/>
    <dgm:cxn modelId="{9420F808-8CF4-47B0-8C74-9D7EE49B5052}" type="presParOf" srcId="{645F853F-6984-4FF3-9C71-FFB0BF9B0A5F}" destId="{BBE1181D-7B4C-4F84-A1F4-94A214140948}" srcOrd="0" destOrd="0" presId="urn:microsoft.com/office/officeart/2005/8/layout/orgChart1"/>
    <dgm:cxn modelId="{1A0AE6F0-0086-43F4-B6CD-6AE1952FE501}" type="presParOf" srcId="{645F853F-6984-4FF3-9C71-FFB0BF9B0A5F}" destId="{8A50E88C-5F44-4CF2-8300-8759509C7EC0}" srcOrd="1" destOrd="0" presId="urn:microsoft.com/office/officeart/2005/8/layout/orgChart1"/>
    <dgm:cxn modelId="{530BF043-642C-4F69-83C4-392CD7327C18}" type="presParOf" srcId="{8A50E88C-5F44-4CF2-8300-8759509C7EC0}" destId="{A2D28ED4-ECC7-400E-88B0-F8B95F1B72C7}" srcOrd="0" destOrd="0" presId="urn:microsoft.com/office/officeart/2005/8/layout/orgChart1"/>
    <dgm:cxn modelId="{75F1E057-43B3-4377-A8FC-BD91D42039DC}" type="presParOf" srcId="{A2D28ED4-ECC7-400E-88B0-F8B95F1B72C7}" destId="{ABC1D39E-744E-4E35-8955-90978CFBAC78}" srcOrd="0" destOrd="0" presId="urn:microsoft.com/office/officeart/2005/8/layout/orgChart1"/>
    <dgm:cxn modelId="{88240CC7-C5A4-422F-8465-BFA12118D5EE}" type="presParOf" srcId="{A2D28ED4-ECC7-400E-88B0-F8B95F1B72C7}" destId="{7E943966-B19E-46F9-AC20-AE58E39320D4}" srcOrd="1" destOrd="0" presId="urn:microsoft.com/office/officeart/2005/8/layout/orgChart1"/>
    <dgm:cxn modelId="{13DA4B79-B3C8-4779-934A-87B96A15EE94}" type="presParOf" srcId="{8A50E88C-5F44-4CF2-8300-8759509C7EC0}" destId="{AEF347B6-75E6-4AD2-B753-ECF32AD5A3C3}" srcOrd="1" destOrd="0" presId="urn:microsoft.com/office/officeart/2005/8/layout/orgChart1"/>
    <dgm:cxn modelId="{8D7DFBBE-A5AF-4BAD-B414-C08BA34351C6}" type="presParOf" srcId="{8A50E88C-5F44-4CF2-8300-8759509C7EC0}" destId="{493F8173-4C04-4FFC-B723-C47AA02FB0DD}" srcOrd="2" destOrd="0" presId="urn:microsoft.com/office/officeart/2005/8/layout/orgChart1"/>
    <dgm:cxn modelId="{D8F1B599-8E9B-4685-9C04-F8480F494378}" type="presParOf" srcId="{645F853F-6984-4FF3-9C71-FFB0BF9B0A5F}" destId="{86193D20-31ED-4726-82D2-E614B2C41347}" srcOrd="2" destOrd="0" presId="urn:microsoft.com/office/officeart/2005/8/layout/orgChart1"/>
    <dgm:cxn modelId="{44774C24-BC67-4A2A-9391-CEE311A66228}" type="presParOf" srcId="{645F853F-6984-4FF3-9C71-FFB0BF9B0A5F}" destId="{40468C2C-EAF2-4CD7-8DC2-BC507992BD42}" srcOrd="3" destOrd="0" presId="urn:microsoft.com/office/officeart/2005/8/layout/orgChart1"/>
    <dgm:cxn modelId="{CB3D045E-344E-4C57-A078-AA024E771FE6}" type="presParOf" srcId="{40468C2C-EAF2-4CD7-8DC2-BC507992BD42}" destId="{9804C01D-BC2B-4DD8-B6D1-083EAF27A630}" srcOrd="0" destOrd="0" presId="urn:microsoft.com/office/officeart/2005/8/layout/orgChart1"/>
    <dgm:cxn modelId="{7CF7D445-4296-44D6-82DB-3D20FFCFA635}" type="presParOf" srcId="{9804C01D-BC2B-4DD8-B6D1-083EAF27A630}" destId="{90819847-14EE-4426-BA12-D60603E1EE34}" srcOrd="0" destOrd="0" presId="urn:microsoft.com/office/officeart/2005/8/layout/orgChart1"/>
    <dgm:cxn modelId="{DEACE04A-B6D5-4326-8EE5-4CA05BC07094}" type="presParOf" srcId="{9804C01D-BC2B-4DD8-B6D1-083EAF27A630}" destId="{178DDD89-CDDD-476A-A274-B3F408FBD71D}" srcOrd="1" destOrd="0" presId="urn:microsoft.com/office/officeart/2005/8/layout/orgChart1"/>
    <dgm:cxn modelId="{ECD45DEA-232C-4EE8-85CB-F40C9A79404D}" type="presParOf" srcId="{40468C2C-EAF2-4CD7-8DC2-BC507992BD42}" destId="{1DB1933F-29BE-49BA-A988-03E63C7A13DA}" srcOrd="1" destOrd="0" presId="urn:microsoft.com/office/officeart/2005/8/layout/orgChart1"/>
    <dgm:cxn modelId="{D75E683B-C0B9-4A1D-8704-C40C49AB1C58}" type="presParOf" srcId="{40468C2C-EAF2-4CD7-8DC2-BC507992BD42}" destId="{56DFC199-EAE7-41D7-AD7B-74F63757DBEE}" srcOrd="2" destOrd="0" presId="urn:microsoft.com/office/officeart/2005/8/layout/orgChart1"/>
    <dgm:cxn modelId="{4840A075-9EAC-4B52-9FC3-423707B9223F}" type="presParOf" srcId="{9DE7EE0C-855F-407E-81EA-DEB6237A1913}" destId="{5C9F19D5-6505-4763-B169-F8A86A5359D5}" srcOrd="2" destOrd="0" presId="urn:microsoft.com/office/officeart/2005/8/layout/orgChart1"/>
    <dgm:cxn modelId="{FF09BE1C-FC3F-47A1-81A6-4E9933850E7D}" type="presParOf" srcId="{864EE423-C096-4184-83EF-87E350A78AAA}" destId="{6B09E402-4158-4E2A-BA71-6E87CA0CA667}" srcOrd="2" destOrd="0" presId="urn:microsoft.com/office/officeart/2005/8/layout/orgChart1"/>
    <dgm:cxn modelId="{8474031F-EB5B-45DE-92A8-8FEF14EBD6AE}" type="presParOf" srcId="{E1CE1D08-B857-4C70-A04E-B6B8A059F815}" destId="{E9EC1783-C4F5-4F56-938D-72B9AC0B599D}" srcOrd="2" destOrd="0" presId="urn:microsoft.com/office/officeart/2005/8/layout/orgChart1"/>
    <dgm:cxn modelId="{4B118EDD-F8BA-4D41-8D6B-ED3D9E01A07F}" type="presParOf" srcId="{E9946599-3749-434E-8932-3A437A05158A}" destId="{0BB1B91D-6EA0-48D4-92A2-A04D6CD41743}" srcOrd="2" destOrd="0" presId="urn:microsoft.com/office/officeart/2005/8/layout/orgChart1"/>
    <dgm:cxn modelId="{09184291-9B0E-4DC1-975A-D1CFCF5452A9}" type="presParOf" srcId="{E9946599-3749-434E-8932-3A437A05158A}" destId="{4561FB69-529C-4675-926A-D6E0BF50EE90}" srcOrd="3" destOrd="0" presId="urn:microsoft.com/office/officeart/2005/8/layout/orgChart1"/>
    <dgm:cxn modelId="{DCCAA4B3-16C2-4ACC-9739-217EAA969A86}" type="presParOf" srcId="{4561FB69-529C-4675-926A-D6E0BF50EE90}" destId="{6F13F3DC-C277-43A8-AC88-9A24B5952546}" srcOrd="0" destOrd="0" presId="urn:microsoft.com/office/officeart/2005/8/layout/orgChart1"/>
    <dgm:cxn modelId="{701C12C9-3578-4686-802F-90622F5029A3}" type="presParOf" srcId="{6F13F3DC-C277-43A8-AC88-9A24B5952546}" destId="{9D089B82-0466-4EEA-BF90-A0B8AE7BBE75}" srcOrd="0" destOrd="0" presId="urn:microsoft.com/office/officeart/2005/8/layout/orgChart1"/>
    <dgm:cxn modelId="{E64BF554-568F-43AD-A9B6-AC2A8E77D703}" type="presParOf" srcId="{6F13F3DC-C277-43A8-AC88-9A24B5952546}" destId="{68556BA8-1765-4E3A-9087-7C1B4769F456}" srcOrd="1" destOrd="0" presId="urn:microsoft.com/office/officeart/2005/8/layout/orgChart1"/>
    <dgm:cxn modelId="{0D69B2E0-3B2F-4BE1-BACC-E849679C69F5}" type="presParOf" srcId="{4561FB69-529C-4675-926A-D6E0BF50EE90}" destId="{66CA95D4-CBF4-4B18-ACFA-7E35F289A46B}" srcOrd="1" destOrd="0" presId="urn:microsoft.com/office/officeart/2005/8/layout/orgChart1"/>
    <dgm:cxn modelId="{FB7404FB-51FD-4EEA-BD2F-BDBAA51F4A74}" type="presParOf" srcId="{66CA95D4-CBF4-4B18-ACFA-7E35F289A46B}" destId="{BBE7173C-229D-4729-9123-9188836DCF23}" srcOrd="0" destOrd="0" presId="urn:microsoft.com/office/officeart/2005/8/layout/orgChart1"/>
    <dgm:cxn modelId="{D937E0D2-DEF1-4B1F-A480-629D8093107E}" type="presParOf" srcId="{66CA95D4-CBF4-4B18-ACFA-7E35F289A46B}" destId="{92FCC8DC-5E7C-4380-BFCB-886B9F04FF45}" srcOrd="1" destOrd="0" presId="urn:microsoft.com/office/officeart/2005/8/layout/orgChart1"/>
    <dgm:cxn modelId="{B1567D56-695A-4FDF-A51D-E1FA9A00DC84}" type="presParOf" srcId="{92FCC8DC-5E7C-4380-BFCB-886B9F04FF45}" destId="{AA56980C-4897-4BCC-8E5F-86FF651ABA6C}" srcOrd="0" destOrd="0" presId="urn:microsoft.com/office/officeart/2005/8/layout/orgChart1"/>
    <dgm:cxn modelId="{5A8D2EAE-655A-4513-BCA0-DE4F3F9C4C69}" type="presParOf" srcId="{AA56980C-4897-4BCC-8E5F-86FF651ABA6C}" destId="{5D2D0EAE-0AA0-49BD-A219-1F18039873D3}" srcOrd="0" destOrd="0" presId="urn:microsoft.com/office/officeart/2005/8/layout/orgChart1"/>
    <dgm:cxn modelId="{65EC2498-F27A-4A49-9EF6-FC165539FB76}" type="presParOf" srcId="{AA56980C-4897-4BCC-8E5F-86FF651ABA6C}" destId="{5CE633E7-3CC3-47F9-9CFC-803763D80B2D}" srcOrd="1" destOrd="0" presId="urn:microsoft.com/office/officeart/2005/8/layout/orgChart1"/>
    <dgm:cxn modelId="{6F3DCBC9-1186-465C-AE70-C92CFCB4753C}" type="presParOf" srcId="{92FCC8DC-5E7C-4380-BFCB-886B9F04FF45}" destId="{4C92B7BE-D82E-4ED1-B0F9-7EB0A43F7B92}" srcOrd="1" destOrd="0" presId="urn:microsoft.com/office/officeart/2005/8/layout/orgChart1"/>
    <dgm:cxn modelId="{5E7F3169-3251-416B-AD11-68348AEF0189}" type="presParOf" srcId="{4C92B7BE-D82E-4ED1-B0F9-7EB0A43F7B92}" destId="{F2060ADA-7F06-47FE-8F00-F0BB6302A147}" srcOrd="0" destOrd="0" presId="urn:microsoft.com/office/officeart/2005/8/layout/orgChart1"/>
    <dgm:cxn modelId="{CD507A8F-ACA3-4FB1-A0D5-265DF7607FB9}" type="presParOf" srcId="{4C92B7BE-D82E-4ED1-B0F9-7EB0A43F7B92}" destId="{CC26629B-5321-43F9-BB31-EFB21905FB5E}" srcOrd="1" destOrd="0" presId="urn:microsoft.com/office/officeart/2005/8/layout/orgChart1"/>
    <dgm:cxn modelId="{09F71E26-27A1-4AF8-B7B8-EAD25673691A}" type="presParOf" srcId="{CC26629B-5321-43F9-BB31-EFB21905FB5E}" destId="{2C789E10-B426-4011-BF3F-0A13D78B4357}" srcOrd="0" destOrd="0" presId="urn:microsoft.com/office/officeart/2005/8/layout/orgChart1"/>
    <dgm:cxn modelId="{E424D076-2CE5-40DB-809D-321E8F8C0CC5}" type="presParOf" srcId="{2C789E10-B426-4011-BF3F-0A13D78B4357}" destId="{93677A3A-8EDE-435F-ACC1-72F2ABD09A1D}" srcOrd="0" destOrd="0" presId="urn:microsoft.com/office/officeart/2005/8/layout/orgChart1"/>
    <dgm:cxn modelId="{38F23578-4447-426F-A81A-B8EB242CE947}" type="presParOf" srcId="{2C789E10-B426-4011-BF3F-0A13D78B4357}" destId="{30F05A16-A1AF-4E5E-BC83-4764DC787594}" srcOrd="1" destOrd="0" presId="urn:microsoft.com/office/officeart/2005/8/layout/orgChart1"/>
    <dgm:cxn modelId="{9CB0ED02-C815-4595-86BD-FADC41B5C0E6}" type="presParOf" srcId="{CC26629B-5321-43F9-BB31-EFB21905FB5E}" destId="{E3F9DF36-CECD-49AF-B51A-4EC6B3117347}" srcOrd="1" destOrd="0" presId="urn:microsoft.com/office/officeart/2005/8/layout/orgChart1"/>
    <dgm:cxn modelId="{0D3B13A6-1C0A-4892-9D81-F7ED1B2C40F0}" type="presParOf" srcId="{CC26629B-5321-43F9-BB31-EFB21905FB5E}" destId="{1EC40855-3CCA-44A3-B7A6-ABC1E87C0610}" srcOrd="2" destOrd="0" presId="urn:microsoft.com/office/officeart/2005/8/layout/orgChart1"/>
    <dgm:cxn modelId="{AAE5296E-9A3F-4524-A126-E9D236A87D83}" type="presParOf" srcId="{4C92B7BE-D82E-4ED1-B0F9-7EB0A43F7B92}" destId="{D03DB96A-688A-472F-8E7C-6D5C04DCD2A8}" srcOrd="2" destOrd="0" presId="urn:microsoft.com/office/officeart/2005/8/layout/orgChart1"/>
    <dgm:cxn modelId="{3BD6FEE9-3EFC-4664-ABE8-5B84F0F2775A}" type="presParOf" srcId="{4C92B7BE-D82E-4ED1-B0F9-7EB0A43F7B92}" destId="{E8F61A6C-2890-417F-B2FA-E36B980C6C34}" srcOrd="3" destOrd="0" presId="urn:microsoft.com/office/officeart/2005/8/layout/orgChart1"/>
    <dgm:cxn modelId="{2CE05843-DC7F-4120-A571-30CA90F4E646}" type="presParOf" srcId="{E8F61A6C-2890-417F-B2FA-E36B980C6C34}" destId="{EE601D78-DBE4-4F8E-8E0D-449B17A1D580}" srcOrd="0" destOrd="0" presId="urn:microsoft.com/office/officeart/2005/8/layout/orgChart1"/>
    <dgm:cxn modelId="{7266C227-7331-4C88-BF60-0291205B849E}" type="presParOf" srcId="{EE601D78-DBE4-4F8E-8E0D-449B17A1D580}" destId="{6474EFE0-E2B6-495E-88C7-76A2CD9966AD}" srcOrd="0" destOrd="0" presId="urn:microsoft.com/office/officeart/2005/8/layout/orgChart1"/>
    <dgm:cxn modelId="{CA7C8821-1BFE-4F35-9E9F-8D1CD03FE2CB}" type="presParOf" srcId="{EE601D78-DBE4-4F8E-8E0D-449B17A1D580}" destId="{E3D978ED-9C2B-4FDC-A278-6E63BD15624F}" srcOrd="1" destOrd="0" presId="urn:microsoft.com/office/officeart/2005/8/layout/orgChart1"/>
    <dgm:cxn modelId="{B73D2E52-5026-4653-9155-C3328D4E04B1}" type="presParOf" srcId="{E8F61A6C-2890-417F-B2FA-E36B980C6C34}" destId="{19C10A96-5978-41E0-9AD0-5F642F954B05}" srcOrd="1" destOrd="0" presId="urn:microsoft.com/office/officeart/2005/8/layout/orgChart1"/>
    <dgm:cxn modelId="{2C113F9E-66B5-4F04-B438-5503ADE75CDF}" type="presParOf" srcId="{E8F61A6C-2890-417F-B2FA-E36B980C6C34}" destId="{B354D3C4-AE86-4F12-8E81-52C172F32A5D}" srcOrd="2" destOrd="0" presId="urn:microsoft.com/office/officeart/2005/8/layout/orgChart1"/>
    <dgm:cxn modelId="{AEC86CB9-B264-4B16-8C72-AFB93BBDC1E2}" type="presParOf" srcId="{92FCC8DC-5E7C-4380-BFCB-886B9F04FF45}" destId="{96DD987B-E57B-4674-BBD3-0F9AFCBB3598}" srcOrd="2" destOrd="0" presId="urn:microsoft.com/office/officeart/2005/8/layout/orgChart1"/>
    <dgm:cxn modelId="{AEB3C6C2-0B9F-4D39-9957-7FD66FDB3E50}" type="presParOf" srcId="{66CA95D4-CBF4-4B18-ACFA-7E35F289A46B}" destId="{CA09B801-F5D7-4EFF-89D2-BCE9EA3C1CEF}" srcOrd="2" destOrd="0" presId="urn:microsoft.com/office/officeart/2005/8/layout/orgChart1"/>
    <dgm:cxn modelId="{F3DF614C-EC72-44B5-A677-EC28A2867A98}" type="presParOf" srcId="{66CA95D4-CBF4-4B18-ACFA-7E35F289A46B}" destId="{6D86B21F-6101-4141-9ECF-FF62CEA9656F}" srcOrd="3" destOrd="0" presId="urn:microsoft.com/office/officeart/2005/8/layout/orgChart1"/>
    <dgm:cxn modelId="{60C953D7-FF1A-4C8E-B1DD-FF89F2F88C35}" type="presParOf" srcId="{6D86B21F-6101-4141-9ECF-FF62CEA9656F}" destId="{C680A789-88D2-46D8-92D3-63B0B64525FF}" srcOrd="0" destOrd="0" presId="urn:microsoft.com/office/officeart/2005/8/layout/orgChart1"/>
    <dgm:cxn modelId="{62A6CEDF-3A05-47C3-AFC8-2D3884622197}" type="presParOf" srcId="{C680A789-88D2-46D8-92D3-63B0B64525FF}" destId="{E7026B5E-0EDF-41D4-B9E7-F9461DEA150C}" srcOrd="0" destOrd="0" presId="urn:microsoft.com/office/officeart/2005/8/layout/orgChart1"/>
    <dgm:cxn modelId="{21C8DCA2-1945-4B9F-B0EF-B262ADB95322}" type="presParOf" srcId="{C680A789-88D2-46D8-92D3-63B0B64525FF}" destId="{91661F05-3EE0-4237-B599-8404E7BBC8BB}" srcOrd="1" destOrd="0" presId="urn:microsoft.com/office/officeart/2005/8/layout/orgChart1"/>
    <dgm:cxn modelId="{7C2C9DE5-AF1B-4700-A309-32EAA7C649D0}" type="presParOf" srcId="{6D86B21F-6101-4141-9ECF-FF62CEA9656F}" destId="{8E44A556-97DB-41B3-904C-C42CD815F3FA}" srcOrd="1" destOrd="0" presId="urn:microsoft.com/office/officeart/2005/8/layout/orgChart1"/>
    <dgm:cxn modelId="{ADB74181-B82B-4C43-88CE-29BEDFF47C7A}" type="presParOf" srcId="{8E44A556-97DB-41B3-904C-C42CD815F3FA}" destId="{5255E19B-5007-4634-B797-C26128765588}" srcOrd="0" destOrd="0" presId="urn:microsoft.com/office/officeart/2005/8/layout/orgChart1"/>
    <dgm:cxn modelId="{70FF1A00-AF17-4FFF-9F00-7F18482C3439}" type="presParOf" srcId="{8E44A556-97DB-41B3-904C-C42CD815F3FA}" destId="{B5880D2C-A810-4103-8A0A-0F2CBD4BA215}" srcOrd="1" destOrd="0" presId="urn:microsoft.com/office/officeart/2005/8/layout/orgChart1"/>
    <dgm:cxn modelId="{1CD8DC30-2085-4E45-B3AA-B790EB63AB14}" type="presParOf" srcId="{B5880D2C-A810-4103-8A0A-0F2CBD4BA215}" destId="{76FBC6E3-43A2-49B2-B670-968A788268E6}" srcOrd="0" destOrd="0" presId="urn:microsoft.com/office/officeart/2005/8/layout/orgChart1"/>
    <dgm:cxn modelId="{4ADAB105-0F0B-4786-B6E6-24301CFD82BE}" type="presParOf" srcId="{76FBC6E3-43A2-49B2-B670-968A788268E6}" destId="{3CCAAE69-8A79-4C5B-93BA-D82CB2DB08A2}" srcOrd="0" destOrd="0" presId="urn:microsoft.com/office/officeart/2005/8/layout/orgChart1"/>
    <dgm:cxn modelId="{32D9C2E6-1E6B-46C5-9A5D-0CEFF7C98339}" type="presParOf" srcId="{76FBC6E3-43A2-49B2-B670-968A788268E6}" destId="{103C0483-9D78-4CF7-91DD-C81BECC7FE95}" srcOrd="1" destOrd="0" presId="urn:microsoft.com/office/officeart/2005/8/layout/orgChart1"/>
    <dgm:cxn modelId="{13456B44-6517-475E-BBF8-97CC111C9D50}" type="presParOf" srcId="{B5880D2C-A810-4103-8A0A-0F2CBD4BA215}" destId="{F116343A-152B-4FCB-9BA4-2AA2B4EC1775}" srcOrd="1" destOrd="0" presId="urn:microsoft.com/office/officeart/2005/8/layout/orgChart1"/>
    <dgm:cxn modelId="{B3DA7C37-D86E-446D-8919-A9FD518461B2}" type="presParOf" srcId="{B5880D2C-A810-4103-8A0A-0F2CBD4BA215}" destId="{6F179F53-C202-40EE-9CA4-BDAF083749EE}" srcOrd="2" destOrd="0" presId="urn:microsoft.com/office/officeart/2005/8/layout/orgChart1"/>
    <dgm:cxn modelId="{6C309096-C5C2-4090-8D37-34B2DFA0ED14}" type="presParOf" srcId="{8E44A556-97DB-41B3-904C-C42CD815F3FA}" destId="{18042008-7062-4DAD-95BB-C86976BCE085}" srcOrd="2" destOrd="0" presId="urn:microsoft.com/office/officeart/2005/8/layout/orgChart1"/>
    <dgm:cxn modelId="{464781BB-C9F1-4EEC-B81B-226A18CBBCF9}" type="presParOf" srcId="{8E44A556-97DB-41B3-904C-C42CD815F3FA}" destId="{D93C5CE7-0310-4041-8B57-09E324B97476}" srcOrd="3" destOrd="0" presId="urn:microsoft.com/office/officeart/2005/8/layout/orgChart1"/>
    <dgm:cxn modelId="{6DFE531B-9C4C-4CCE-8DA7-940D8033E36B}" type="presParOf" srcId="{D93C5CE7-0310-4041-8B57-09E324B97476}" destId="{0FA11BA5-CE89-4E67-BC23-B87FFC6F6FAF}" srcOrd="0" destOrd="0" presId="urn:microsoft.com/office/officeart/2005/8/layout/orgChart1"/>
    <dgm:cxn modelId="{2844A132-A6AB-4ACE-A723-C2E13E52DFD2}" type="presParOf" srcId="{0FA11BA5-CE89-4E67-BC23-B87FFC6F6FAF}" destId="{DA783BC8-A7A5-4A05-87B9-77DF16ED5B5D}" srcOrd="0" destOrd="0" presId="urn:microsoft.com/office/officeart/2005/8/layout/orgChart1"/>
    <dgm:cxn modelId="{C2307558-70D4-4E04-B5E7-169AAD062C05}" type="presParOf" srcId="{0FA11BA5-CE89-4E67-BC23-B87FFC6F6FAF}" destId="{7B9F0B0B-A9F6-450E-9B5D-FDE44F2B0036}" srcOrd="1" destOrd="0" presId="urn:microsoft.com/office/officeart/2005/8/layout/orgChart1"/>
    <dgm:cxn modelId="{0E24175C-88AD-40B7-A3AA-7ECDDA28E643}" type="presParOf" srcId="{D93C5CE7-0310-4041-8B57-09E324B97476}" destId="{B4BCA515-B68B-444B-81BD-74BAD3149EF0}" srcOrd="1" destOrd="0" presId="urn:microsoft.com/office/officeart/2005/8/layout/orgChart1"/>
    <dgm:cxn modelId="{AB6EEE42-86A1-4B83-99B2-9B643BDECCE2}" type="presParOf" srcId="{D93C5CE7-0310-4041-8B57-09E324B97476}" destId="{22FD1433-A72D-403E-B502-640C8F7F6B2D}" srcOrd="2" destOrd="0" presId="urn:microsoft.com/office/officeart/2005/8/layout/orgChart1"/>
    <dgm:cxn modelId="{1F01815F-3B0F-430D-AA85-E5560432AE0D}" type="presParOf" srcId="{6D86B21F-6101-4141-9ECF-FF62CEA9656F}" destId="{281BDA7B-56B8-46DF-829E-B64C5001BD80}" srcOrd="2" destOrd="0" presId="urn:microsoft.com/office/officeart/2005/8/layout/orgChart1"/>
    <dgm:cxn modelId="{286D46B7-0768-401B-B664-97936A8CB4DE}" type="presParOf" srcId="{4561FB69-529C-4675-926A-D6E0BF50EE90}" destId="{C2B5065B-2969-48C1-8C60-DB368910B570}" srcOrd="2" destOrd="0" presId="urn:microsoft.com/office/officeart/2005/8/layout/orgChart1"/>
    <dgm:cxn modelId="{46DB4B01-AB25-4F9A-A611-410974F654E2}" type="presParOf" srcId="{85A19AC3-6723-41E3-BAF4-36ED5CF8A22F}" destId="{DB98E4D3-EFCD-48E7-9988-09705E07423F}" srcOrd="2" destOrd="0" presId="urn:microsoft.com/office/officeart/2005/8/layout/orgChart1"/>
    <dgm:cxn modelId="{C234D0F1-D9FF-41A0-AF61-AEBD65062E3A}" type="presParOf" srcId="{91427010-769F-4797-B730-3AF7B139A9AD}" destId="{527DF472-4EA5-4ABA-9B3F-C06D5E89E95F}" srcOrd="2" destOrd="0" presId="urn:microsoft.com/office/officeart/2005/8/layout/orgChart1"/>
    <dgm:cxn modelId="{20D2BC29-F2B3-4ACD-A135-F4EEBCF20BA1}" type="presParOf" srcId="{91427010-769F-4797-B730-3AF7B139A9AD}" destId="{E8DD36A5-5CC7-4F3C-9FD4-667CDF963582}" srcOrd="3" destOrd="0" presId="urn:microsoft.com/office/officeart/2005/8/layout/orgChart1"/>
    <dgm:cxn modelId="{905D4375-B105-4512-8942-6D97FFF6D500}" type="presParOf" srcId="{E8DD36A5-5CC7-4F3C-9FD4-667CDF963582}" destId="{95F7333B-1F2B-4F97-942E-80B8440027C0}" srcOrd="0" destOrd="0" presId="urn:microsoft.com/office/officeart/2005/8/layout/orgChart1"/>
    <dgm:cxn modelId="{DDB4D58A-7587-477D-A468-CC2E2F94276F}" type="presParOf" srcId="{95F7333B-1F2B-4F97-942E-80B8440027C0}" destId="{21A0845D-9EB9-4B03-A911-E21E48603B2B}" srcOrd="0" destOrd="0" presId="urn:microsoft.com/office/officeart/2005/8/layout/orgChart1"/>
    <dgm:cxn modelId="{428E0AAE-FA5B-4A04-BE3C-4E42F431692D}" type="presParOf" srcId="{95F7333B-1F2B-4F97-942E-80B8440027C0}" destId="{960421C5-D1EB-42F4-AA95-5ECF35319075}" srcOrd="1" destOrd="0" presId="urn:microsoft.com/office/officeart/2005/8/layout/orgChart1"/>
    <dgm:cxn modelId="{7FD4470B-753C-4A30-B74E-6DDA6ACAE605}" type="presParOf" srcId="{E8DD36A5-5CC7-4F3C-9FD4-667CDF963582}" destId="{CF210251-FB23-4DE2-A3AD-5A971F2FD0A3}" srcOrd="1" destOrd="0" presId="urn:microsoft.com/office/officeart/2005/8/layout/orgChart1"/>
    <dgm:cxn modelId="{A61E05BC-3ED8-48E6-8B3A-E3AD45CCC6DA}" type="presParOf" srcId="{CF210251-FB23-4DE2-A3AD-5A971F2FD0A3}" destId="{46C27EAF-B11E-4599-A186-CD10F77AED07}" srcOrd="0" destOrd="0" presId="urn:microsoft.com/office/officeart/2005/8/layout/orgChart1"/>
    <dgm:cxn modelId="{02111177-CCE1-473F-A64E-C1E3AFFFA0C0}" type="presParOf" srcId="{CF210251-FB23-4DE2-A3AD-5A971F2FD0A3}" destId="{88A4A93C-C15F-4889-BA13-96FEC35379E0}" srcOrd="1" destOrd="0" presId="urn:microsoft.com/office/officeart/2005/8/layout/orgChart1"/>
    <dgm:cxn modelId="{C51A4131-FF0E-4FD7-9F04-55502646F3B3}" type="presParOf" srcId="{88A4A93C-C15F-4889-BA13-96FEC35379E0}" destId="{E5EA1446-F905-4AF2-8D31-F5F014B9FFB5}" srcOrd="0" destOrd="0" presId="urn:microsoft.com/office/officeart/2005/8/layout/orgChart1"/>
    <dgm:cxn modelId="{4F1D2BBC-6628-4D3D-89ED-6874DC1C045E}" type="presParOf" srcId="{E5EA1446-F905-4AF2-8D31-F5F014B9FFB5}" destId="{847F2C68-9BE9-469F-AB2C-0564BD69E3D3}" srcOrd="0" destOrd="0" presId="urn:microsoft.com/office/officeart/2005/8/layout/orgChart1"/>
    <dgm:cxn modelId="{29AB1A90-65DC-43BD-A0CF-18C252AB91C6}" type="presParOf" srcId="{E5EA1446-F905-4AF2-8D31-F5F014B9FFB5}" destId="{B2166FC9-7217-4FBD-B132-4547902C4DFD}" srcOrd="1" destOrd="0" presId="urn:microsoft.com/office/officeart/2005/8/layout/orgChart1"/>
    <dgm:cxn modelId="{B3F9241A-2940-42C8-BDC2-1DA23CD58D7F}" type="presParOf" srcId="{88A4A93C-C15F-4889-BA13-96FEC35379E0}" destId="{FAD31FB3-5F0C-4EF9-BC25-7A81A2F1113A}" srcOrd="1" destOrd="0" presId="urn:microsoft.com/office/officeart/2005/8/layout/orgChart1"/>
    <dgm:cxn modelId="{B5123C03-B60B-4DC8-9482-CA12B53D7AC9}" type="presParOf" srcId="{88A4A93C-C15F-4889-BA13-96FEC35379E0}" destId="{FB6A3517-2241-48E1-AA40-5AFF658BF629}" srcOrd="2" destOrd="0" presId="urn:microsoft.com/office/officeart/2005/8/layout/orgChart1"/>
    <dgm:cxn modelId="{2365B2EE-9D41-4549-9D1D-9A0225DE8CD8}" type="presParOf" srcId="{CF210251-FB23-4DE2-A3AD-5A971F2FD0A3}" destId="{4C0E7297-4478-4B08-9455-347FDF3FF06E}" srcOrd="2" destOrd="0" presId="urn:microsoft.com/office/officeart/2005/8/layout/orgChart1"/>
    <dgm:cxn modelId="{8C890370-5940-4053-9ADD-A76BCF96928B}" type="presParOf" srcId="{CF210251-FB23-4DE2-A3AD-5A971F2FD0A3}" destId="{EE8E2660-7E02-40F7-8BE4-4E2517A06C18}" srcOrd="3" destOrd="0" presId="urn:microsoft.com/office/officeart/2005/8/layout/orgChart1"/>
    <dgm:cxn modelId="{B08796C3-D222-4D49-9182-B6732A7ED35E}" type="presParOf" srcId="{EE8E2660-7E02-40F7-8BE4-4E2517A06C18}" destId="{73FDC6C7-7DB7-4551-9CF0-54DA799C6CE3}" srcOrd="0" destOrd="0" presId="urn:microsoft.com/office/officeart/2005/8/layout/orgChart1"/>
    <dgm:cxn modelId="{C4295868-3EB3-4E96-95C3-B0025CF2843B}" type="presParOf" srcId="{73FDC6C7-7DB7-4551-9CF0-54DA799C6CE3}" destId="{5DEF311B-5E1A-4F12-AD2C-994FA32FA6BB}" srcOrd="0" destOrd="0" presId="urn:microsoft.com/office/officeart/2005/8/layout/orgChart1"/>
    <dgm:cxn modelId="{97078E21-7B64-4C62-AD3C-C29285A22E26}" type="presParOf" srcId="{73FDC6C7-7DB7-4551-9CF0-54DA799C6CE3}" destId="{3137A3F8-358D-49FF-AC23-5C19A973D1B6}" srcOrd="1" destOrd="0" presId="urn:microsoft.com/office/officeart/2005/8/layout/orgChart1"/>
    <dgm:cxn modelId="{F6DAB66E-DE34-489F-9DB0-AB837F637F7A}" type="presParOf" srcId="{EE8E2660-7E02-40F7-8BE4-4E2517A06C18}" destId="{DE0395CF-21F4-48BC-AA4E-56BA8B4D603A}" srcOrd="1" destOrd="0" presId="urn:microsoft.com/office/officeart/2005/8/layout/orgChart1"/>
    <dgm:cxn modelId="{E5DC84B5-F76B-4984-9662-3880C7D70072}" type="presParOf" srcId="{EE8E2660-7E02-40F7-8BE4-4E2517A06C18}" destId="{EFA2AC46-C401-4D2B-AC44-D20B0BFA098C}" srcOrd="2" destOrd="0" presId="urn:microsoft.com/office/officeart/2005/8/layout/orgChart1"/>
    <dgm:cxn modelId="{C097D30D-DC89-4AA3-A537-57A6A08827C0}" type="presParOf" srcId="{E8DD36A5-5CC7-4F3C-9FD4-667CDF963582}" destId="{AF30BFEC-BED3-4091-968D-B7944D86B4A1}" srcOrd="2" destOrd="0" presId="urn:microsoft.com/office/officeart/2005/8/layout/orgChart1"/>
    <dgm:cxn modelId="{BEC90F68-9728-4352-8B07-C6A998067CEB}" type="presParOf" srcId="{07B18C9E-9036-4014-9AD8-D89A8DE46A13}" destId="{A077D5FE-8A3C-4774-A622-7BC0C1C40312}" srcOrd="2" destOrd="0" presId="urn:microsoft.com/office/officeart/2005/8/layout/orgChart1"/>
    <dgm:cxn modelId="{60999148-5CCA-4389-8881-322D34291F4F}" type="presParOf" srcId="{5C1BCA74-4356-4D07-96E1-7DC792EB6620}" destId="{402BA5A9-83E7-4715-BBFD-F07C80699BC1}" srcOrd="2" destOrd="0" presId="urn:microsoft.com/office/officeart/2005/8/layout/orgChart1"/>
    <dgm:cxn modelId="{EDE6C59F-6848-489B-9E5C-D00FEFE34D6B}" type="presParOf" srcId="{5C1BCA74-4356-4D07-96E1-7DC792EB6620}" destId="{672C0832-FC71-4C25-ADCD-25CD08B5A84D}" srcOrd="3" destOrd="0" presId="urn:microsoft.com/office/officeart/2005/8/layout/orgChart1"/>
    <dgm:cxn modelId="{A4877071-16FE-47DA-BB45-A089AE199CF6}" type="presParOf" srcId="{672C0832-FC71-4C25-ADCD-25CD08B5A84D}" destId="{0B11D164-CE5A-4773-95FA-883559F0DA43}" srcOrd="0" destOrd="0" presId="urn:microsoft.com/office/officeart/2005/8/layout/orgChart1"/>
    <dgm:cxn modelId="{CC74253E-AEB5-46BD-B54C-22166CF7FDB9}" type="presParOf" srcId="{0B11D164-CE5A-4773-95FA-883559F0DA43}" destId="{25A64416-BE91-45D8-A733-25B0A29653EF}" srcOrd="0" destOrd="0" presId="urn:microsoft.com/office/officeart/2005/8/layout/orgChart1"/>
    <dgm:cxn modelId="{0FA72CAB-8501-43E8-B269-522EE50E9AB0}" type="presParOf" srcId="{0B11D164-CE5A-4773-95FA-883559F0DA43}" destId="{38ED8558-130E-4C5C-B136-15160C8FBA65}" srcOrd="1" destOrd="0" presId="urn:microsoft.com/office/officeart/2005/8/layout/orgChart1"/>
    <dgm:cxn modelId="{097A5584-28C2-4892-92BA-1CA92C539082}" type="presParOf" srcId="{672C0832-FC71-4C25-ADCD-25CD08B5A84D}" destId="{E2807B87-33E1-431C-970F-352AB948C3A4}" srcOrd="1" destOrd="0" presId="urn:microsoft.com/office/officeart/2005/8/layout/orgChart1"/>
    <dgm:cxn modelId="{8D835D06-E82E-47C3-BD21-8462668A9110}" type="presParOf" srcId="{672C0832-FC71-4C25-ADCD-25CD08B5A84D}" destId="{EE14ED3E-EC46-4882-8800-1E77BD54C780}" srcOrd="2" destOrd="0" presId="urn:microsoft.com/office/officeart/2005/8/layout/orgChart1"/>
    <dgm:cxn modelId="{537C1128-04B9-40EA-B2A6-71C7CBAE87D8}" type="presParOf" srcId="{A2AFE88A-1171-41E9-90DF-023C898E717F}" destId="{EECE6771-94A8-4EE1-A01F-0E96C53856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0DDFFC-7C56-43CA-B35D-80B6F403A117}" type="doc">
      <dgm:prSet loTypeId="urn:microsoft.com/office/officeart/2005/8/layout/orgChart1" loCatId="hierarchy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pPr rtl="1"/>
          <a:endParaRPr lang="fa-IR"/>
        </a:p>
      </dgm:t>
    </dgm:pt>
    <dgm:pt modelId="{DC4C9B77-A863-4C28-89A1-4D1087B3B9BC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pPr rtl="1"/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انواع مطالعات</a:t>
          </a:r>
          <a:endParaRPr lang="fa-I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gm:t>
    </dgm:pt>
    <dgm:pt modelId="{BF789058-DEC2-4C00-ABFB-632494E40EF8}" type="parTrans" cxnId="{165799FA-5309-4F9B-BA58-600107DA08D6}">
      <dgm:prSet/>
      <dgm:spPr/>
      <dgm:t>
        <a:bodyPr/>
        <a:lstStyle/>
        <a:p>
          <a:pPr rtl="1"/>
          <a:endParaRPr lang="fa-IR" sz="1600"/>
        </a:p>
      </dgm:t>
    </dgm:pt>
    <dgm:pt modelId="{48ADF232-9069-49A7-AAAF-88CAD5EA2483}" type="sibTrans" cxnId="{165799FA-5309-4F9B-BA58-600107DA08D6}">
      <dgm:prSet/>
      <dgm:spPr/>
      <dgm:t>
        <a:bodyPr/>
        <a:lstStyle/>
        <a:p>
          <a:pPr rtl="1"/>
          <a:endParaRPr lang="fa-IR" sz="1600"/>
        </a:p>
      </dgm:t>
    </dgm:pt>
    <dgm:pt modelId="{467E6CB5-FE8B-4691-B6CA-C354945C108C}">
      <dgm:prSet phldrT="[Text]" custT="1"/>
      <dgm:spPr/>
      <dgm:t>
        <a:bodyPr/>
        <a:lstStyle/>
        <a:p>
          <a:pPr rtl="1"/>
          <a:r>
            <a:rPr lang="fa-IR" sz="2800" dirty="0" smtClean="0">
              <a:cs typeface="B Zar" pitchFamily="2" charset="-78"/>
            </a:rPr>
            <a:t>كمي</a:t>
          </a:r>
        </a:p>
      </dgm:t>
    </dgm:pt>
    <dgm:pt modelId="{1472C092-D1AF-4B43-AD01-87191AB14F2E}" type="parTrans" cxnId="{6710AF6D-9B26-4454-B016-C0AAB29C5E47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7F308C73-37D5-410A-BCE1-89764CE6AB1E}" type="sibTrans" cxnId="{6710AF6D-9B26-4454-B016-C0AAB29C5E47}">
      <dgm:prSet/>
      <dgm:spPr/>
      <dgm:t>
        <a:bodyPr/>
        <a:lstStyle/>
        <a:p>
          <a:pPr rtl="1"/>
          <a:endParaRPr lang="fa-IR" sz="1600"/>
        </a:p>
      </dgm:t>
    </dgm:pt>
    <dgm:pt modelId="{5177DCEE-07C7-4E0F-A356-D5AD2BF2773C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pPr rtl="1"/>
          <a:r>
            <a:rPr lang="fa-IR" sz="2400" dirty="0" smtClean="0">
              <a:cs typeface="B Zar" pitchFamily="2" charset="-78"/>
            </a:rPr>
            <a:t>نمونه فرد است</a:t>
          </a:r>
          <a:endParaRPr lang="fa-IR" sz="2400" dirty="0">
            <a:cs typeface="B Zar" pitchFamily="2" charset="-78"/>
          </a:endParaRPr>
        </a:p>
      </dgm:t>
    </dgm:pt>
    <dgm:pt modelId="{FF5F3954-B4EC-4569-A8DC-1010CA862677}" type="parTrans" cxnId="{49340FC5-1D00-43B0-A73B-432A86DDE04F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968B59A0-F5A6-4B07-9F53-8CFC1F299DCB}" type="sibTrans" cxnId="{49340FC5-1D00-43B0-A73B-432A86DDE04F}">
      <dgm:prSet/>
      <dgm:spPr/>
      <dgm:t>
        <a:bodyPr/>
        <a:lstStyle/>
        <a:p>
          <a:pPr rtl="1"/>
          <a:endParaRPr lang="fa-IR" sz="1600"/>
        </a:p>
      </dgm:t>
    </dgm:pt>
    <dgm:pt modelId="{B5F52DBE-8858-4CFB-A5DC-D91AF67BF78C}">
      <dgm:prSet phldrT="[Text]" custT="1"/>
      <dgm:spPr>
        <a:solidFill>
          <a:schemeClr val="tx1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1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نمونه جمعيت است، اكولوژيك</a:t>
          </a:r>
          <a:endParaRPr lang="fa-IR" sz="16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Zar" pitchFamily="2" charset="-78"/>
          </a:endParaRPr>
        </a:p>
      </dgm:t>
    </dgm:pt>
    <dgm:pt modelId="{325FCF5F-CB06-4B27-9DAE-82276454C771}" type="parTrans" cxnId="{8D5DDC43-19D3-46F7-BD41-7C22636915F7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97C9764E-40DC-41DB-8200-2797EF993526}" type="sibTrans" cxnId="{8D5DDC43-19D3-46F7-BD41-7C22636915F7}">
      <dgm:prSet/>
      <dgm:spPr/>
      <dgm:t>
        <a:bodyPr/>
        <a:lstStyle/>
        <a:p>
          <a:pPr rtl="1"/>
          <a:endParaRPr lang="fa-IR" sz="1600"/>
        </a:p>
      </dgm:t>
    </dgm:pt>
    <dgm:pt modelId="{3D6C75D3-0D29-42F6-A541-41C4B9929CCD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rtl="1"/>
          <a:r>
            <a:rPr lang="fa-IR" sz="2800" dirty="0" smtClean="0">
              <a:cs typeface="B Zar" pitchFamily="2" charset="-78"/>
            </a:rPr>
            <a:t>كيفي</a:t>
          </a:r>
          <a:endParaRPr lang="fa-IR" sz="2800" dirty="0">
            <a:cs typeface="B Zar" pitchFamily="2" charset="-78"/>
          </a:endParaRPr>
        </a:p>
      </dgm:t>
    </dgm:pt>
    <dgm:pt modelId="{AE884A36-4CAC-4376-88B6-DEA72D1C71B0}" type="parTrans" cxnId="{D30280EF-DF3B-4089-99E2-0E2997BBD8F6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7CE5E0EF-4207-4193-A71D-B39BF78A5B41}" type="sibTrans" cxnId="{D30280EF-DF3B-4089-99E2-0E2997BBD8F6}">
      <dgm:prSet/>
      <dgm:spPr/>
      <dgm:t>
        <a:bodyPr/>
        <a:lstStyle/>
        <a:p>
          <a:pPr rtl="1"/>
          <a:endParaRPr lang="fa-IR" sz="1600"/>
        </a:p>
      </dgm:t>
    </dgm:pt>
    <dgm:pt modelId="{F4D77973-2FFA-4DD4-856D-0DE7FF8B4816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1"/>
          <a:r>
            <a:rPr lang="fa-IR" sz="1600" b="1" dirty="0" smtClean="0">
              <a:cs typeface="B Zar" pitchFamily="2" charset="-78"/>
            </a:rPr>
            <a:t>توصيفي</a:t>
          </a:r>
          <a:endParaRPr lang="fa-IR" sz="1200" b="1" dirty="0">
            <a:cs typeface="B Zar" pitchFamily="2" charset="-78"/>
          </a:endParaRPr>
        </a:p>
      </dgm:t>
    </dgm:pt>
    <dgm:pt modelId="{A8382A5B-439C-4DAA-99C1-28B60898DCEF}" type="parTrans" cxnId="{47D09261-5F0E-4112-9844-227A831BA90E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A52D8CC1-BE45-4F14-95FA-A6D8ABFB6FDC}" type="sibTrans" cxnId="{47D09261-5F0E-4112-9844-227A831BA90E}">
      <dgm:prSet/>
      <dgm:spPr/>
      <dgm:t>
        <a:bodyPr/>
        <a:lstStyle/>
        <a:p>
          <a:pPr rtl="1"/>
          <a:endParaRPr lang="fa-IR" sz="1600"/>
        </a:p>
      </dgm:t>
    </dgm:pt>
    <dgm:pt modelId="{D32CE600-98FB-4FE1-A34C-9F9FE47D64BF}">
      <dgm:prSet custT="1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600" dirty="0" smtClean="0">
              <a:cs typeface="B Zar" pitchFamily="2" charset="-78"/>
            </a:rPr>
            <a:t>مداخله اي</a:t>
          </a:r>
        </a:p>
      </dgm:t>
    </dgm:pt>
    <dgm:pt modelId="{6B63EE62-BF42-458B-80B0-25BCABDFE1D9}" type="parTrans" cxnId="{46FBFCD3-4209-4AFC-996F-9DC87572B10C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3C0BA9B5-A6DE-4016-9837-EEC6A29CD5EC}" type="sibTrans" cxnId="{46FBFCD3-4209-4AFC-996F-9DC87572B10C}">
      <dgm:prSet/>
      <dgm:spPr/>
      <dgm:t>
        <a:bodyPr/>
        <a:lstStyle/>
        <a:p>
          <a:pPr rtl="1"/>
          <a:endParaRPr lang="fa-IR" sz="1600"/>
        </a:p>
      </dgm:t>
    </dgm:pt>
    <dgm:pt modelId="{031A2FCD-A35B-4945-A5D6-98DF22DE8E6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1"/>
          <a:r>
            <a:rPr lang="fa-IR" sz="1100" b="1" dirty="0" smtClean="0">
              <a:cs typeface="B Zar" pitchFamily="2" charset="-78"/>
            </a:rPr>
            <a:t>گزارش موردي</a:t>
          </a:r>
        </a:p>
      </dgm:t>
    </dgm:pt>
    <dgm:pt modelId="{3A0A7336-3C80-4591-B07F-47B5C4F51635}" type="parTrans" cxnId="{79FB90B9-8074-4FDC-A7E2-721AC7CACA58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81AA5204-B6A2-4CD9-8051-606E37CCE096}" type="sibTrans" cxnId="{79FB90B9-8074-4FDC-A7E2-721AC7CACA58}">
      <dgm:prSet/>
      <dgm:spPr/>
      <dgm:t>
        <a:bodyPr/>
        <a:lstStyle/>
        <a:p>
          <a:pPr rtl="1"/>
          <a:endParaRPr lang="fa-IR" sz="1600"/>
        </a:p>
      </dgm:t>
    </dgm:pt>
    <dgm:pt modelId="{7332C810-AEE4-416E-9D97-1C5C05DF4BC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1"/>
          <a:r>
            <a:rPr lang="fa-IR" sz="1200" b="1" dirty="0" smtClean="0">
              <a:cs typeface="B Zar" pitchFamily="2" charset="-78"/>
            </a:rPr>
            <a:t>مقطعي</a:t>
          </a:r>
        </a:p>
      </dgm:t>
    </dgm:pt>
    <dgm:pt modelId="{E367FCC3-4124-487B-AF14-99DFA7BD5F73}" type="parTrans" cxnId="{0B40A232-DA21-41CD-8537-7A2B132EC53F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5BA04110-C991-4651-A89F-1CBBD0F8AC68}" type="sibTrans" cxnId="{0B40A232-DA21-41CD-8537-7A2B132EC53F}">
      <dgm:prSet/>
      <dgm:spPr/>
      <dgm:t>
        <a:bodyPr/>
        <a:lstStyle/>
        <a:p>
          <a:pPr rtl="1"/>
          <a:endParaRPr lang="fa-IR" sz="1600"/>
        </a:p>
      </dgm:t>
    </dgm:pt>
    <dgm:pt modelId="{ED12A7F9-4FE9-42C5-AA5F-FF5CB91C3D37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تجربي</a:t>
          </a:r>
          <a:endParaRPr lang="fa-I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gm:t>
    </dgm:pt>
    <dgm:pt modelId="{E1DBC48B-510E-4967-A3B8-68A30DE79205}" type="parTrans" cxnId="{4CFD12FA-F90F-475B-89AF-4D910A80E14F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FB331007-8D16-4CDD-B0C9-6CCA9BCE3E72}" type="sibTrans" cxnId="{4CFD12FA-F90F-475B-89AF-4D910A80E14F}">
      <dgm:prSet/>
      <dgm:spPr/>
      <dgm:t>
        <a:bodyPr/>
        <a:lstStyle/>
        <a:p>
          <a:pPr rtl="1"/>
          <a:endParaRPr lang="fa-IR" sz="1600"/>
        </a:p>
      </dgm:t>
    </dgm:pt>
    <dgm:pt modelId="{0AF0C7A3-4E85-4A44-A13D-3AF8383290FA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r>
            <a:rPr lang="fa-IR" sz="1600" dirty="0" smtClean="0">
              <a:cs typeface="B Zar" pitchFamily="2" charset="-78"/>
            </a:rPr>
            <a:t>مشاهده اي</a:t>
          </a:r>
          <a:endParaRPr lang="fa-IR" sz="1600" dirty="0">
            <a:cs typeface="B Zar" pitchFamily="2" charset="-78"/>
          </a:endParaRPr>
        </a:p>
      </dgm:t>
    </dgm:pt>
    <dgm:pt modelId="{F20B9EE7-85C3-42B3-A862-F822875ED07C}" type="parTrans" cxnId="{E4186781-7B6C-4EE5-BD97-F1744B0ED632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E6E9C03D-BD00-4106-B63E-2583C1190A1B}" type="sibTrans" cxnId="{E4186781-7B6C-4EE5-BD97-F1744B0ED632}">
      <dgm:prSet/>
      <dgm:spPr/>
      <dgm:t>
        <a:bodyPr/>
        <a:lstStyle/>
        <a:p>
          <a:pPr rtl="1"/>
          <a:endParaRPr lang="fa-IR" sz="1600"/>
        </a:p>
      </dgm:t>
    </dgm:pt>
    <dgm:pt modelId="{46DC7BB7-2686-464F-A608-9A65CAD67552}">
      <dgm:prSet custT="1"/>
      <dgm:spPr>
        <a:solidFill>
          <a:srgbClr val="C00000"/>
        </a:solidFill>
      </dgm:spPr>
      <dgm:t>
        <a:bodyPr/>
        <a:lstStyle/>
        <a:p>
          <a:pPr rtl="1"/>
          <a:r>
            <a:rPr lang="fa-IR" sz="1600" b="1" dirty="0" smtClean="0">
              <a:cs typeface="B Zar" pitchFamily="2" charset="-78"/>
            </a:rPr>
            <a:t>تحليلي</a:t>
          </a:r>
        </a:p>
      </dgm:t>
    </dgm:pt>
    <dgm:pt modelId="{93FBAAD7-3301-4D3D-BBDE-235BA13D994A}" type="parTrans" cxnId="{5A3F9F1A-BE1D-4F4C-AFBC-28AD6ACD2567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CC627191-DE06-4979-9597-71D31BF788BA}" type="sibTrans" cxnId="{5A3F9F1A-BE1D-4F4C-AFBC-28AD6ACD2567}">
      <dgm:prSet/>
      <dgm:spPr/>
      <dgm:t>
        <a:bodyPr/>
        <a:lstStyle/>
        <a:p>
          <a:pPr rtl="1"/>
          <a:endParaRPr lang="fa-IR" sz="1600"/>
        </a:p>
      </dgm:t>
    </dgm:pt>
    <dgm:pt modelId="{A06E8EF6-EC1B-4A14-B3E1-6BFF2B47B0E3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400" dirty="0" smtClean="0">
              <a:cs typeface="B Zar" pitchFamily="2" charset="-78"/>
            </a:rPr>
            <a:t>مقطعي</a:t>
          </a:r>
          <a:endParaRPr lang="fa-IR" sz="1400" dirty="0">
            <a:cs typeface="B Zar" pitchFamily="2" charset="-78"/>
          </a:endParaRPr>
        </a:p>
      </dgm:t>
    </dgm:pt>
    <dgm:pt modelId="{1EB8A694-7B39-49EA-BE4C-74FA956B376E}" type="parTrans" cxnId="{393D1A62-8A9D-4E85-B041-87265386267B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232087D5-7C8A-4B1A-A64A-81E86225BFE3}" type="sibTrans" cxnId="{393D1A62-8A9D-4E85-B041-87265386267B}">
      <dgm:prSet/>
      <dgm:spPr/>
      <dgm:t>
        <a:bodyPr/>
        <a:lstStyle/>
        <a:p>
          <a:pPr rtl="1"/>
          <a:endParaRPr lang="fa-IR" sz="1600"/>
        </a:p>
      </dgm:t>
    </dgm:pt>
    <dgm:pt modelId="{3230EDAA-3A1A-4FBB-8AB2-FD1ABEDE4B5F}">
      <dgm:prSet custT="1"/>
      <dgm:spPr>
        <a:solidFill>
          <a:schemeClr val="tx1"/>
        </a:solidFill>
      </dgm:spPr>
      <dgm:t>
        <a:bodyPr/>
        <a:lstStyle/>
        <a:p>
          <a:pPr rtl="1"/>
          <a:r>
            <a:rPr lang="fa-IR" sz="2800" dirty="0" smtClean="0">
              <a:cs typeface="B Zar" pitchFamily="2" charset="-78"/>
            </a:rPr>
            <a:t>مورد شاهدي</a:t>
          </a:r>
          <a:endParaRPr lang="fa-IR" sz="2800" dirty="0">
            <a:cs typeface="B Zar" pitchFamily="2" charset="-78"/>
          </a:endParaRPr>
        </a:p>
      </dgm:t>
    </dgm:pt>
    <dgm:pt modelId="{3C64A75A-07A9-4435-9573-3EB4ED727BA5}" type="parTrans" cxnId="{0291C0B0-9FAB-4EAF-9EC4-9AA15CF5BA3D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51FCA2B8-FD52-4995-9DAE-1FA8A82F2C80}" type="sibTrans" cxnId="{0291C0B0-9FAB-4EAF-9EC4-9AA15CF5BA3D}">
      <dgm:prSet/>
      <dgm:spPr/>
      <dgm:t>
        <a:bodyPr/>
        <a:lstStyle/>
        <a:p>
          <a:pPr rtl="1"/>
          <a:endParaRPr lang="fa-IR" sz="1600"/>
        </a:p>
      </dgm:t>
    </dgm:pt>
    <dgm:pt modelId="{C2F6B34E-8396-4E06-B18F-10EC627D0005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400" dirty="0" smtClean="0">
              <a:cs typeface="B Zar" pitchFamily="2" charset="-78"/>
            </a:rPr>
            <a:t>هم گروهي</a:t>
          </a:r>
          <a:endParaRPr lang="fa-IR" sz="1400" dirty="0">
            <a:cs typeface="B Zar" pitchFamily="2" charset="-78"/>
          </a:endParaRPr>
        </a:p>
      </dgm:t>
    </dgm:pt>
    <dgm:pt modelId="{E58E9CD9-0999-444A-A2B6-402C67131AC9}" type="parTrans" cxnId="{E72E6679-7887-4F90-BD87-AD877F7CC05F}">
      <dgm:prSet custT="1"/>
      <dgm:spPr/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9815403A-9734-4980-996A-B2B9CD994894}" type="sibTrans" cxnId="{E72E6679-7887-4F90-BD87-AD877F7CC05F}">
      <dgm:prSet/>
      <dgm:spPr/>
      <dgm:t>
        <a:bodyPr/>
        <a:lstStyle/>
        <a:p>
          <a:pPr rtl="1"/>
          <a:endParaRPr lang="fa-IR" sz="1600"/>
        </a:p>
      </dgm:t>
    </dgm:pt>
    <dgm:pt modelId="{B1087832-BF30-48CC-B1A2-F5FC7B2511B5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نيمه تجربي</a:t>
          </a:r>
          <a:endParaRPr lang="fa-I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gm:t>
    </dgm:pt>
    <dgm:pt modelId="{4BBE88D7-0998-4167-BC21-7D95102596C3}" type="parTrans" cxnId="{B812D1A9-DF58-4604-B94E-CB6C1831BE08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1000">
            <a:cs typeface="B Zar" pitchFamily="2" charset="-78"/>
          </a:endParaRPr>
        </a:p>
      </dgm:t>
    </dgm:pt>
    <dgm:pt modelId="{5C5C4880-04F1-4993-9E25-A69D356830E3}" type="sibTrans" cxnId="{B812D1A9-DF58-4604-B94E-CB6C1831BE08}">
      <dgm:prSet/>
      <dgm:spPr/>
      <dgm:t>
        <a:bodyPr/>
        <a:lstStyle/>
        <a:p>
          <a:pPr rtl="1"/>
          <a:endParaRPr lang="fa-IR" sz="1600"/>
        </a:p>
      </dgm:t>
    </dgm:pt>
    <dgm:pt modelId="{3B8362D3-A2DD-44F4-85E0-D11D24C33A04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100" b="1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بر روي نمونه هاي مستقل انساني</a:t>
          </a:r>
          <a:endParaRPr lang="fa-IR" sz="1100" b="1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gm:t>
    </dgm:pt>
    <dgm:pt modelId="{79514665-1F77-4EC8-9DD8-96808E9A7D1B}" type="parTrans" cxnId="{CB0A5808-F8F0-4774-861E-AD2D3E9F3770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12FC851F-FE4B-480C-8E66-949765A1BE62}" type="sibTrans" cxnId="{CB0A5808-F8F0-4774-861E-AD2D3E9F3770}">
      <dgm:prSet/>
      <dgm:spPr/>
      <dgm:t>
        <a:bodyPr/>
        <a:lstStyle/>
        <a:p>
          <a:pPr rtl="1"/>
          <a:endParaRPr lang="fa-IR" sz="1600"/>
        </a:p>
      </dgm:t>
    </dgm:pt>
    <dgm:pt modelId="{0C281055-0DFB-4362-A634-D79F7C6F7EC9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100" b="1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بر روي جمعيتهاي انساني</a:t>
          </a:r>
          <a:endParaRPr lang="fa-IR" sz="1100" b="1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gm:t>
    </dgm:pt>
    <dgm:pt modelId="{1E140C2B-FDD1-4B5F-8D4B-94CFB562093C}" type="parTrans" cxnId="{E64444FC-8744-4D5E-A7E2-BCBA58604294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E4C3EB6A-2200-49F5-A3A7-BDDE1BC17637}" type="sibTrans" cxnId="{E64444FC-8744-4D5E-A7E2-BCBA58604294}">
      <dgm:prSet/>
      <dgm:spPr/>
      <dgm:t>
        <a:bodyPr/>
        <a:lstStyle/>
        <a:p>
          <a:pPr rtl="1"/>
          <a:endParaRPr lang="fa-IR" sz="1600"/>
        </a:p>
      </dgm:t>
    </dgm:pt>
    <dgm:pt modelId="{80F0EDF8-268A-4B99-9046-CDCEECA3BB5D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200" b="1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مطالعات قبل و بعد</a:t>
          </a:r>
          <a:endParaRPr lang="fa-IR" sz="1200" b="1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gm:t>
    </dgm:pt>
    <dgm:pt modelId="{99FD300E-69D1-4CCD-BC33-57D40B791BF1}" type="parTrans" cxnId="{7F170ACB-92DC-42C5-8931-58343F2836E5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7E500BFE-6F2B-47FD-AAA9-8177C0B1AF8E}" type="sibTrans" cxnId="{7F170ACB-92DC-42C5-8931-58343F2836E5}">
      <dgm:prSet/>
      <dgm:spPr/>
      <dgm:t>
        <a:bodyPr/>
        <a:lstStyle/>
        <a:p>
          <a:pPr rtl="1"/>
          <a:endParaRPr lang="fa-IR" sz="1600"/>
        </a:p>
      </dgm:t>
    </dgm:pt>
    <dgm:pt modelId="{05EE69A2-1B64-42B1-A998-EE8F9FFCBB48}">
      <dgm:prSet custT="1"/>
      <dgm:spPr>
        <a:solidFill>
          <a:schemeClr val="tx1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1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توصيفي</a:t>
          </a:r>
          <a:endParaRPr lang="fa-IR" sz="105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cs typeface="B Zar" pitchFamily="2" charset="-78"/>
          </a:endParaRPr>
        </a:p>
      </dgm:t>
    </dgm:pt>
    <dgm:pt modelId="{06C838A9-7C09-4C0E-B51D-99918E21E6FF}" type="parTrans" cxnId="{EAF3BC23-3053-4593-8ED9-D3D1DF259619}">
      <dgm:prSet custT="1"/>
      <dgm:spPr>
        <a:solidFill>
          <a:srgbClr val="FFFF0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131F8770-A91C-4521-A971-4683B72CD863}" type="sibTrans" cxnId="{EAF3BC23-3053-4593-8ED9-D3D1DF259619}">
      <dgm:prSet/>
      <dgm:spPr/>
      <dgm:t>
        <a:bodyPr/>
        <a:lstStyle/>
        <a:p>
          <a:pPr rtl="1"/>
          <a:endParaRPr lang="fa-IR" sz="1600"/>
        </a:p>
      </dgm:t>
    </dgm:pt>
    <dgm:pt modelId="{9ED054AA-9D9A-439E-80B0-1FEB321BAA9A}">
      <dgm:prSet custT="1"/>
      <dgm:spPr>
        <a:solidFill>
          <a:schemeClr val="tx1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1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تحليلي</a:t>
          </a:r>
          <a:endParaRPr lang="fa-IR" sz="1050" b="1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/>
            </a:solidFill>
            <a:effectLst/>
            <a:cs typeface="B Zar" pitchFamily="2" charset="-78"/>
          </a:endParaRPr>
        </a:p>
      </dgm:t>
    </dgm:pt>
    <dgm:pt modelId="{463FAE9F-705F-4B5F-BEF0-A57BA044F28E}" type="parTrans" cxnId="{035A0F6D-A07B-49CE-9A14-36573DB9820D}">
      <dgm:prSet custT="1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1"/>
          <a:endParaRPr lang="fa-IR" sz="800">
            <a:cs typeface="B Zar" pitchFamily="2" charset="-78"/>
          </a:endParaRPr>
        </a:p>
      </dgm:t>
    </dgm:pt>
    <dgm:pt modelId="{DB254399-5A39-4EB4-9816-B54635516EE3}" type="sibTrans" cxnId="{035A0F6D-A07B-49CE-9A14-36573DB9820D}">
      <dgm:prSet/>
      <dgm:spPr/>
      <dgm:t>
        <a:bodyPr/>
        <a:lstStyle/>
        <a:p>
          <a:pPr rtl="1"/>
          <a:endParaRPr lang="fa-IR" sz="1600"/>
        </a:p>
      </dgm:t>
    </dgm:pt>
    <dgm:pt modelId="{3A277A02-2F42-4504-8972-F92C7D2572E7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050" b="1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بدون تصادفي كردن</a:t>
          </a:r>
          <a:endParaRPr lang="fa-IR" sz="1050" b="1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gm:t>
    </dgm:pt>
    <dgm:pt modelId="{A4D57F41-3BD3-43C8-8C18-FD059D056DEA}" type="parTrans" cxnId="{41610A78-5966-4BDF-9C64-131ADA593D2D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1600">
            <a:cs typeface="B Zar" pitchFamily="2" charset="-78"/>
          </a:endParaRPr>
        </a:p>
      </dgm:t>
    </dgm:pt>
    <dgm:pt modelId="{71C74269-C242-45E4-B9D0-E81DF69B8A20}" type="sibTrans" cxnId="{41610A78-5966-4BDF-9C64-131ADA593D2D}">
      <dgm:prSet/>
      <dgm:spPr/>
      <dgm:t>
        <a:bodyPr/>
        <a:lstStyle/>
        <a:p>
          <a:pPr rtl="1"/>
          <a:endParaRPr lang="fa-IR" sz="1600"/>
        </a:p>
      </dgm:t>
    </dgm:pt>
    <dgm:pt modelId="{8402236D-A4D3-4196-8F82-B0410B979ABE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100" dirty="0" smtClean="0">
              <a:cs typeface="B Zar" pitchFamily="2" charset="-78"/>
            </a:rPr>
            <a:t>آينده نگر</a:t>
          </a:r>
          <a:endParaRPr lang="fa-IR" sz="1100" dirty="0">
            <a:cs typeface="B Zar" pitchFamily="2" charset="-78"/>
          </a:endParaRPr>
        </a:p>
      </dgm:t>
    </dgm:pt>
    <dgm:pt modelId="{A6457C68-EF9F-4859-ACFF-F8564883AC85}" type="parTrans" cxnId="{18742F21-3586-4F2C-AE69-19DADE231F20}">
      <dgm:prSet/>
      <dgm:spPr/>
      <dgm:t>
        <a:bodyPr/>
        <a:lstStyle/>
        <a:p>
          <a:pPr rtl="1"/>
          <a:endParaRPr lang="fa-IR" sz="1600">
            <a:cs typeface="B Zar" pitchFamily="2" charset="-78"/>
          </a:endParaRPr>
        </a:p>
      </dgm:t>
    </dgm:pt>
    <dgm:pt modelId="{0CED9847-FB7E-48BB-B208-DC73F4B26FF0}" type="sibTrans" cxnId="{18742F21-3586-4F2C-AE69-19DADE231F20}">
      <dgm:prSet/>
      <dgm:spPr/>
      <dgm:t>
        <a:bodyPr/>
        <a:lstStyle/>
        <a:p>
          <a:pPr rtl="1"/>
          <a:endParaRPr lang="fa-IR" sz="1600"/>
        </a:p>
      </dgm:t>
    </dgm:pt>
    <dgm:pt modelId="{03109F20-C196-4896-9BDD-BF338D3C7754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100" dirty="0" smtClean="0">
              <a:cs typeface="B Zar" pitchFamily="2" charset="-78"/>
            </a:rPr>
            <a:t>گذشته نگر</a:t>
          </a:r>
          <a:endParaRPr lang="fa-IR" sz="1100" dirty="0">
            <a:cs typeface="B Zar" pitchFamily="2" charset="-78"/>
          </a:endParaRPr>
        </a:p>
      </dgm:t>
    </dgm:pt>
    <dgm:pt modelId="{EA92DB95-8F6E-4C73-B35D-D5EEEBD6CC16}" type="parTrans" cxnId="{05F3F263-809F-402C-ACF6-6ACC35B191B1}">
      <dgm:prSet/>
      <dgm:spPr/>
      <dgm:t>
        <a:bodyPr/>
        <a:lstStyle/>
        <a:p>
          <a:pPr rtl="1"/>
          <a:endParaRPr lang="fa-IR" sz="1600">
            <a:cs typeface="B Zar" pitchFamily="2" charset="-78"/>
          </a:endParaRPr>
        </a:p>
      </dgm:t>
    </dgm:pt>
    <dgm:pt modelId="{D6759BD9-04BD-44FB-9D89-F185CACB48DB}" type="sibTrans" cxnId="{05F3F263-809F-402C-ACF6-6ACC35B191B1}">
      <dgm:prSet/>
      <dgm:spPr/>
      <dgm:t>
        <a:bodyPr/>
        <a:lstStyle/>
        <a:p>
          <a:pPr rtl="1"/>
          <a:endParaRPr lang="fa-IR" sz="1600"/>
        </a:p>
      </dgm:t>
    </dgm:pt>
    <dgm:pt modelId="{62BEA0F1-9FAF-499E-84EE-8BDF8837F45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100" dirty="0" smtClean="0">
              <a:cs typeface="B Zar" pitchFamily="2" charset="-78"/>
            </a:rPr>
            <a:t>گذشته نگر</a:t>
          </a:r>
          <a:endParaRPr lang="fa-IR" sz="1100" dirty="0">
            <a:cs typeface="B Zar" pitchFamily="2" charset="-78"/>
          </a:endParaRPr>
        </a:p>
      </dgm:t>
    </dgm:pt>
    <dgm:pt modelId="{A07D11F7-92ED-42E4-8C7D-136536237FA9}" type="parTrans" cxnId="{3BA4A6A9-131A-48EC-850D-3818D40F8EBC}">
      <dgm:prSet/>
      <dgm:spPr/>
      <dgm:t>
        <a:bodyPr/>
        <a:lstStyle/>
        <a:p>
          <a:pPr rtl="1"/>
          <a:endParaRPr lang="fa-IR" sz="1600">
            <a:cs typeface="B Zar" pitchFamily="2" charset="-78"/>
          </a:endParaRPr>
        </a:p>
      </dgm:t>
    </dgm:pt>
    <dgm:pt modelId="{088EDC1D-6ADC-4937-B700-AE646B801FE8}" type="sibTrans" cxnId="{3BA4A6A9-131A-48EC-850D-3818D40F8EBC}">
      <dgm:prSet/>
      <dgm:spPr/>
      <dgm:t>
        <a:bodyPr/>
        <a:lstStyle/>
        <a:p>
          <a:pPr rtl="1"/>
          <a:endParaRPr lang="fa-IR" sz="1600"/>
        </a:p>
      </dgm:t>
    </dgm:pt>
    <dgm:pt modelId="{20030E91-BDC4-4213-ACB1-824E5D75A330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100" dirty="0" smtClean="0">
              <a:cs typeface="B Zar" pitchFamily="2" charset="-78"/>
            </a:rPr>
            <a:t>آينده نگر</a:t>
          </a:r>
          <a:endParaRPr lang="fa-IR" sz="1100" dirty="0">
            <a:cs typeface="B Zar" pitchFamily="2" charset="-78"/>
          </a:endParaRPr>
        </a:p>
      </dgm:t>
    </dgm:pt>
    <dgm:pt modelId="{AA608AF1-C84A-48F1-AF44-E4FB8427E9E9}" type="parTrans" cxnId="{EAAF3208-3593-4D5C-8418-DB0690E158DC}">
      <dgm:prSet/>
      <dgm:spPr/>
      <dgm:t>
        <a:bodyPr/>
        <a:lstStyle/>
        <a:p>
          <a:pPr rtl="1"/>
          <a:endParaRPr lang="fa-IR" sz="1600">
            <a:cs typeface="B Zar" pitchFamily="2" charset="-78"/>
          </a:endParaRPr>
        </a:p>
      </dgm:t>
    </dgm:pt>
    <dgm:pt modelId="{77E8A653-B367-4136-BFE1-9CFCA2A6D0F8}" type="sibTrans" cxnId="{EAAF3208-3593-4D5C-8418-DB0690E158DC}">
      <dgm:prSet/>
      <dgm:spPr/>
      <dgm:t>
        <a:bodyPr/>
        <a:lstStyle/>
        <a:p>
          <a:pPr rtl="1"/>
          <a:endParaRPr lang="fa-IR" sz="1600"/>
        </a:p>
      </dgm:t>
    </dgm:pt>
    <dgm:pt modelId="{6B17CD10-6716-441C-92A5-7E09A97C12A2}" type="pres">
      <dgm:prSet presAssocID="{730DDFFC-7C56-43CA-B35D-80B6F403A1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A2AFE88A-1171-41E9-90DF-023C898E717F}" type="pres">
      <dgm:prSet presAssocID="{DC4C9B77-A863-4C28-89A1-4D1087B3B9BC}" presName="hierRoot1" presStyleCnt="0">
        <dgm:presLayoutVars>
          <dgm:hierBranch val="init"/>
        </dgm:presLayoutVars>
      </dgm:prSet>
      <dgm:spPr/>
    </dgm:pt>
    <dgm:pt modelId="{3C0B80EB-69B0-4B14-A554-DF0E4377127C}" type="pres">
      <dgm:prSet presAssocID="{DC4C9B77-A863-4C28-89A1-4D1087B3B9BC}" presName="rootComposite1" presStyleCnt="0"/>
      <dgm:spPr/>
    </dgm:pt>
    <dgm:pt modelId="{5E690DA9-3CCF-4388-BDA4-70DD711B5275}" type="pres">
      <dgm:prSet presAssocID="{DC4C9B77-A863-4C28-89A1-4D1087B3B9BC}" presName="rootText1" presStyleLbl="node0" presStyleIdx="0" presStyleCnt="1" custScaleX="488086" custScaleY="1543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F6D5985-EE3F-49A9-BA5D-AD26BF84B910}" type="pres">
      <dgm:prSet presAssocID="{DC4C9B77-A863-4C28-89A1-4D1087B3B9BC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5C1BCA74-4356-4D07-96E1-7DC792EB6620}" type="pres">
      <dgm:prSet presAssocID="{DC4C9B77-A863-4C28-89A1-4D1087B3B9BC}" presName="hierChild2" presStyleCnt="0"/>
      <dgm:spPr/>
    </dgm:pt>
    <dgm:pt modelId="{6098E377-F17F-47E1-9D15-196347FDB24E}" type="pres">
      <dgm:prSet presAssocID="{1472C092-D1AF-4B43-AD01-87191AB14F2E}" presName="Name37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07B18C9E-9036-4014-9AD8-D89A8DE46A13}" type="pres">
      <dgm:prSet presAssocID="{467E6CB5-FE8B-4691-B6CA-C354945C108C}" presName="hierRoot2" presStyleCnt="0">
        <dgm:presLayoutVars>
          <dgm:hierBranch val="init"/>
        </dgm:presLayoutVars>
      </dgm:prSet>
      <dgm:spPr/>
    </dgm:pt>
    <dgm:pt modelId="{4273D57E-9A21-4AD7-AA37-8283CA927E73}" type="pres">
      <dgm:prSet presAssocID="{467E6CB5-FE8B-4691-B6CA-C354945C108C}" presName="rootComposite" presStyleCnt="0"/>
      <dgm:spPr/>
    </dgm:pt>
    <dgm:pt modelId="{1463B754-9B42-4E0E-A850-9F26F746A9F1}" type="pres">
      <dgm:prSet presAssocID="{467E6CB5-FE8B-4691-B6CA-C354945C108C}" presName="rootText" presStyleLbl="node2" presStyleIdx="0" presStyleCnt="2" custScaleX="1315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960057B-8807-4AD0-ABF7-FD83F81597AA}" type="pres">
      <dgm:prSet presAssocID="{467E6CB5-FE8B-4691-B6CA-C354945C108C}" presName="rootConnector" presStyleLbl="node2" presStyleIdx="0" presStyleCnt="2"/>
      <dgm:spPr/>
      <dgm:t>
        <a:bodyPr/>
        <a:lstStyle/>
        <a:p>
          <a:pPr rtl="1"/>
          <a:endParaRPr lang="fa-IR"/>
        </a:p>
      </dgm:t>
    </dgm:pt>
    <dgm:pt modelId="{91427010-769F-4797-B730-3AF7B139A9AD}" type="pres">
      <dgm:prSet presAssocID="{467E6CB5-FE8B-4691-B6CA-C354945C108C}" presName="hierChild4" presStyleCnt="0"/>
      <dgm:spPr/>
    </dgm:pt>
    <dgm:pt modelId="{9BF188BB-1FB3-4AC6-A299-4E7787C6ADAF}" type="pres">
      <dgm:prSet presAssocID="{FF5F3954-B4EC-4569-A8DC-1010CA862677}" presName="Name37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85A19AC3-6723-41E3-BAF4-36ED5CF8A22F}" type="pres">
      <dgm:prSet presAssocID="{5177DCEE-07C7-4E0F-A356-D5AD2BF2773C}" presName="hierRoot2" presStyleCnt="0">
        <dgm:presLayoutVars>
          <dgm:hierBranch val="init"/>
        </dgm:presLayoutVars>
      </dgm:prSet>
      <dgm:spPr/>
    </dgm:pt>
    <dgm:pt modelId="{15785BAB-1A55-45DD-8485-A703EE276DB5}" type="pres">
      <dgm:prSet presAssocID="{5177DCEE-07C7-4E0F-A356-D5AD2BF2773C}" presName="rootComposite" presStyleCnt="0"/>
      <dgm:spPr/>
    </dgm:pt>
    <dgm:pt modelId="{9FE415B1-2239-4DB7-8ADB-042957FDD632}" type="pres">
      <dgm:prSet presAssocID="{5177DCEE-07C7-4E0F-A356-D5AD2BF2773C}" presName="rootText" presStyleLbl="node3" presStyleIdx="0" presStyleCnt="2" custScaleX="238383" custLinFactNeighborY="-275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38799CE-C620-4018-B948-2B6DF43AFA27}" type="pres">
      <dgm:prSet presAssocID="{5177DCEE-07C7-4E0F-A356-D5AD2BF2773C}" presName="rootConnector" presStyleLbl="node3" presStyleIdx="0" presStyleCnt="2"/>
      <dgm:spPr/>
      <dgm:t>
        <a:bodyPr/>
        <a:lstStyle/>
        <a:p>
          <a:pPr rtl="1"/>
          <a:endParaRPr lang="fa-IR"/>
        </a:p>
      </dgm:t>
    </dgm:pt>
    <dgm:pt modelId="{E9946599-3749-434E-8932-3A437A05158A}" type="pres">
      <dgm:prSet presAssocID="{5177DCEE-07C7-4E0F-A356-D5AD2BF2773C}" presName="hierChild4" presStyleCnt="0"/>
      <dgm:spPr/>
    </dgm:pt>
    <dgm:pt modelId="{B5CE4120-F577-497A-B231-158A7A7BBD08}" type="pres">
      <dgm:prSet presAssocID="{F20B9EE7-85C3-42B3-A862-F822875ED07C}" presName="Name37" presStyleLbl="parChTrans1D4" presStyleIdx="0" presStyleCnt="21"/>
      <dgm:spPr/>
      <dgm:t>
        <a:bodyPr/>
        <a:lstStyle/>
        <a:p>
          <a:pPr rtl="1"/>
          <a:endParaRPr lang="fa-IR"/>
        </a:p>
      </dgm:t>
    </dgm:pt>
    <dgm:pt modelId="{E1CE1D08-B857-4C70-A04E-B6B8A059F815}" type="pres">
      <dgm:prSet presAssocID="{0AF0C7A3-4E85-4A44-A13D-3AF8383290FA}" presName="hierRoot2" presStyleCnt="0">
        <dgm:presLayoutVars>
          <dgm:hierBranch val="init"/>
        </dgm:presLayoutVars>
      </dgm:prSet>
      <dgm:spPr/>
    </dgm:pt>
    <dgm:pt modelId="{E6623EC1-5039-4866-BA18-9995BEDD450C}" type="pres">
      <dgm:prSet presAssocID="{0AF0C7A3-4E85-4A44-A13D-3AF8383290FA}" presName="rootComposite" presStyleCnt="0"/>
      <dgm:spPr/>
    </dgm:pt>
    <dgm:pt modelId="{5D86C67D-5EB6-4D38-9AE8-E652BDCF6CBE}" type="pres">
      <dgm:prSet presAssocID="{0AF0C7A3-4E85-4A44-A13D-3AF8383290FA}" presName="rootText" presStyleLbl="node4" presStyleIdx="0" presStyleCnt="21" custScaleX="16305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BEBE90B-E0F1-4035-8DA9-CB3E09A93727}" type="pres">
      <dgm:prSet presAssocID="{0AF0C7A3-4E85-4A44-A13D-3AF8383290FA}" presName="rootConnector" presStyleLbl="node4" presStyleIdx="0" presStyleCnt="21"/>
      <dgm:spPr/>
      <dgm:t>
        <a:bodyPr/>
        <a:lstStyle/>
        <a:p>
          <a:pPr rtl="1"/>
          <a:endParaRPr lang="fa-IR"/>
        </a:p>
      </dgm:t>
    </dgm:pt>
    <dgm:pt modelId="{46B990D9-B9BF-45DA-9153-EA83E2486290}" type="pres">
      <dgm:prSet presAssocID="{0AF0C7A3-4E85-4A44-A13D-3AF8383290FA}" presName="hierChild4" presStyleCnt="0"/>
      <dgm:spPr/>
    </dgm:pt>
    <dgm:pt modelId="{11755896-660F-4EAD-8E88-25525B2153B9}" type="pres">
      <dgm:prSet presAssocID="{A8382A5B-439C-4DAA-99C1-28B60898DCEF}" presName="Name37" presStyleLbl="parChTrans1D4" presStyleIdx="1" presStyleCnt="21"/>
      <dgm:spPr/>
      <dgm:t>
        <a:bodyPr/>
        <a:lstStyle/>
        <a:p>
          <a:pPr rtl="1"/>
          <a:endParaRPr lang="fa-IR"/>
        </a:p>
      </dgm:t>
    </dgm:pt>
    <dgm:pt modelId="{F9C63C7B-26F1-41AF-8528-A3D640251A3B}" type="pres">
      <dgm:prSet presAssocID="{F4D77973-2FFA-4DD4-856D-0DE7FF8B4816}" presName="hierRoot2" presStyleCnt="0">
        <dgm:presLayoutVars>
          <dgm:hierBranch val="init"/>
        </dgm:presLayoutVars>
      </dgm:prSet>
      <dgm:spPr/>
    </dgm:pt>
    <dgm:pt modelId="{BBC5CA01-00D0-4D48-9721-FB8AFC0C313C}" type="pres">
      <dgm:prSet presAssocID="{F4D77973-2FFA-4DD4-856D-0DE7FF8B4816}" presName="rootComposite" presStyleCnt="0"/>
      <dgm:spPr/>
    </dgm:pt>
    <dgm:pt modelId="{68C33B33-985C-4D29-828A-D2C66CB545EA}" type="pres">
      <dgm:prSet presAssocID="{F4D77973-2FFA-4DD4-856D-0DE7FF8B4816}" presName="rootText" presStyleLbl="node4" presStyleIdx="1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2085E04-B580-4554-81E4-345AF0783964}" type="pres">
      <dgm:prSet presAssocID="{F4D77973-2FFA-4DD4-856D-0DE7FF8B4816}" presName="rootConnector" presStyleLbl="node4" presStyleIdx="1" presStyleCnt="21"/>
      <dgm:spPr/>
      <dgm:t>
        <a:bodyPr/>
        <a:lstStyle/>
        <a:p>
          <a:pPr rtl="1"/>
          <a:endParaRPr lang="fa-IR"/>
        </a:p>
      </dgm:t>
    </dgm:pt>
    <dgm:pt modelId="{B003BEA0-F975-44A4-8E84-4E4ECB33E2D1}" type="pres">
      <dgm:prSet presAssocID="{F4D77973-2FFA-4DD4-856D-0DE7FF8B4816}" presName="hierChild4" presStyleCnt="0"/>
      <dgm:spPr/>
    </dgm:pt>
    <dgm:pt modelId="{FD7ECBB7-AEC7-43FE-B5C2-F92162DBF9B8}" type="pres">
      <dgm:prSet presAssocID="{3A0A7336-3C80-4591-B07F-47B5C4F51635}" presName="Name37" presStyleLbl="parChTrans1D4" presStyleIdx="2" presStyleCnt="21"/>
      <dgm:spPr/>
      <dgm:t>
        <a:bodyPr/>
        <a:lstStyle/>
        <a:p>
          <a:pPr rtl="1"/>
          <a:endParaRPr lang="fa-IR"/>
        </a:p>
      </dgm:t>
    </dgm:pt>
    <dgm:pt modelId="{79848051-2235-445C-8AA1-63F5A39EB6D2}" type="pres">
      <dgm:prSet presAssocID="{031A2FCD-A35B-4945-A5D6-98DF22DE8E65}" presName="hierRoot2" presStyleCnt="0">
        <dgm:presLayoutVars>
          <dgm:hierBranch val="init"/>
        </dgm:presLayoutVars>
      </dgm:prSet>
      <dgm:spPr/>
    </dgm:pt>
    <dgm:pt modelId="{D6A4C7A6-608C-4FE5-AFCC-D496C1A2ABE3}" type="pres">
      <dgm:prSet presAssocID="{031A2FCD-A35B-4945-A5D6-98DF22DE8E65}" presName="rootComposite" presStyleCnt="0"/>
      <dgm:spPr/>
    </dgm:pt>
    <dgm:pt modelId="{3F24E2E9-2C30-4AFC-9075-623A78AB5BF2}" type="pres">
      <dgm:prSet presAssocID="{031A2FCD-A35B-4945-A5D6-98DF22DE8E65}" presName="rootText" presStyleLbl="node4" presStyleIdx="2" presStyleCnt="21" custScaleX="1287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C6EC41D-04B7-4B0D-A484-057C44BE1DAF}" type="pres">
      <dgm:prSet presAssocID="{031A2FCD-A35B-4945-A5D6-98DF22DE8E65}" presName="rootConnector" presStyleLbl="node4" presStyleIdx="2" presStyleCnt="21"/>
      <dgm:spPr/>
      <dgm:t>
        <a:bodyPr/>
        <a:lstStyle/>
        <a:p>
          <a:pPr rtl="1"/>
          <a:endParaRPr lang="fa-IR"/>
        </a:p>
      </dgm:t>
    </dgm:pt>
    <dgm:pt modelId="{5C049CA4-2632-427E-905D-18F9D396CCF3}" type="pres">
      <dgm:prSet presAssocID="{031A2FCD-A35B-4945-A5D6-98DF22DE8E65}" presName="hierChild4" presStyleCnt="0"/>
      <dgm:spPr/>
    </dgm:pt>
    <dgm:pt modelId="{EE5E9563-287B-46E1-9D69-DAC04BA83C48}" type="pres">
      <dgm:prSet presAssocID="{031A2FCD-A35B-4945-A5D6-98DF22DE8E65}" presName="hierChild5" presStyleCnt="0"/>
      <dgm:spPr/>
    </dgm:pt>
    <dgm:pt modelId="{9407C331-17F0-40DE-A88D-8949F2BA9BC2}" type="pres">
      <dgm:prSet presAssocID="{E367FCC3-4124-487B-AF14-99DFA7BD5F73}" presName="Name37" presStyleLbl="parChTrans1D4" presStyleIdx="3" presStyleCnt="21"/>
      <dgm:spPr/>
      <dgm:t>
        <a:bodyPr/>
        <a:lstStyle/>
        <a:p>
          <a:pPr rtl="1"/>
          <a:endParaRPr lang="fa-IR"/>
        </a:p>
      </dgm:t>
    </dgm:pt>
    <dgm:pt modelId="{EABA80F3-C3D4-4D67-B9BF-3C267DE3A90E}" type="pres">
      <dgm:prSet presAssocID="{7332C810-AEE4-416E-9D97-1C5C05DF4BCD}" presName="hierRoot2" presStyleCnt="0">
        <dgm:presLayoutVars>
          <dgm:hierBranch val="init"/>
        </dgm:presLayoutVars>
      </dgm:prSet>
      <dgm:spPr/>
    </dgm:pt>
    <dgm:pt modelId="{2D81F88F-B506-4FDC-973C-D246F840EC4F}" type="pres">
      <dgm:prSet presAssocID="{7332C810-AEE4-416E-9D97-1C5C05DF4BCD}" presName="rootComposite" presStyleCnt="0"/>
      <dgm:spPr/>
    </dgm:pt>
    <dgm:pt modelId="{BF7BF25B-F214-46C3-9362-0D00F5DEB50E}" type="pres">
      <dgm:prSet presAssocID="{7332C810-AEE4-416E-9D97-1C5C05DF4BCD}" presName="rootText" presStyleLbl="node4" presStyleIdx="3" presStyleCnt="21" custScaleX="12034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662D1A8-AE6F-41D0-A38C-55CD4E5E8B42}" type="pres">
      <dgm:prSet presAssocID="{7332C810-AEE4-416E-9D97-1C5C05DF4BCD}" presName="rootConnector" presStyleLbl="node4" presStyleIdx="3" presStyleCnt="21"/>
      <dgm:spPr/>
      <dgm:t>
        <a:bodyPr/>
        <a:lstStyle/>
        <a:p>
          <a:pPr rtl="1"/>
          <a:endParaRPr lang="fa-IR"/>
        </a:p>
      </dgm:t>
    </dgm:pt>
    <dgm:pt modelId="{ABF7BCAD-24D3-4E28-B0C0-54491EB3BD2F}" type="pres">
      <dgm:prSet presAssocID="{7332C810-AEE4-416E-9D97-1C5C05DF4BCD}" presName="hierChild4" presStyleCnt="0"/>
      <dgm:spPr/>
    </dgm:pt>
    <dgm:pt modelId="{8C7ABE5E-02FA-4C5A-A987-012EFBF91E01}" type="pres">
      <dgm:prSet presAssocID="{7332C810-AEE4-416E-9D97-1C5C05DF4BCD}" presName="hierChild5" presStyleCnt="0"/>
      <dgm:spPr/>
    </dgm:pt>
    <dgm:pt modelId="{07BE1127-A247-4587-AA7B-068B48DA6F48}" type="pres">
      <dgm:prSet presAssocID="{F4D77973-2FFA-4DD4-856D-0DE7FF8B4816}" presName="hierChild5" presStyleCnt="0"/>
      <dgm:spPr/>
    </dgm:pt>
    <dgm:pt modelId="{47035BAC-1D3B-4CED-A7B9-8139595C5A64}" type="pres">
      <dgm:prSet presAssocID="{93FBAAD7-3301-4D3D-BBDE-235BA13D994A}" presName="Name37" presStyleLbl="parChTrans1D4" presStyleIdx="4" presStyleCnt="21"/>
      <dgm:spPr/>
      <dgm:t>
        <a:bodyPr/>
        <a:lstStyle/>
        <a:p>
          <a:pPr rtl="1"/>
          <a:endParaRPr lang="fa-IR"/>
        </a:p>
      </dgm:t>
    </dgm:pt>
    <dgm:pt modelId="{864EE423-C096-4184-83EF-87E350A78AAA}" type="pres">
      <dgm:prSet presAssocID="{46DC7BB7-2686-464F-A608-9A65CAD67552}" presName="hierRoot2" presStyleCnt="0">
        <dgm:presLayoutVars>
          <dgm:hierBranch val="init"/>
        </dgm:presLayoutVars>
      </dgm:prSet>
      <dgm:spPr/>
    </dgm:pt>
    <dgm:pt modelId="{CDEBC57A-7BE9-4610-BB9C-AAC77F550BFD}" type="pres">
      <dgm:prSet presAssocID="{46DC7BB7-2686-464F-A608-9A65CAD67552}" presName="rootComposite" presStyleCnt="0"/>
      <dgm:spPr/>
    </dgm:pt>
    <dgm:pt modelId="{DC2B4FDB-3849-4788-B04D-D4FD96F56C77}" type="pres">
      <dgm:prSet presAssocID="{46DC7BB7-2686-464F-A608-9A65CAD67552}" presName="rootText" presStyleLbl="node4" presStyleIdx="4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DE0F6FF-7A46-4565-8DCC-60B6FAED7E69}" type="pres">
      <dgm:prSet presAssocID="{46DC7BB7-2686-464F-A608-9A65CAD67552}" presName="rootConnector" presStyleLbl="node4" presStyleIdx="4" presStyleCnt="21"/>
      <dgm:spPr/>
      <dgm:t>
        <a:bodyPr/>
        <a:lstStyle/>
        <a:p>
          <a:pPr rtl="1"/>
          <a:endParaRPr lang="fa-IR"/>
        </a:p>
      </dgm:t>
    </dgm:pt>
    <dgm:pt modelId="{D81C8681-07B3-4127-86C6-E134910B26CF}" type="pres">
      <dgm:prSet presAssocID="{46DC7BB7-2686-464F-A608-9A65CAD67552}" presName="hierChild4" presStyleCnt="0"/>
      <dgm:spPr/>
    </dgm:pt>
    <dgm:pt modelId="{D76049D8-F073-433E-B89C-7302EA05EC00}" type="pres">
      <dgm:prSet presAssocID="{1EB8A694-7B39-49EA-BE4C-74FA956B376E}" presName="Name37" presStyleLbl="parChTrans1D4" presStyleIdx="5" presStyleCnt="21"/>
      <dgm:spPr/>
      <dgm:t>
        <a:bodyPr/>
        <a:lstStyle/>
        <a:p>
          <a:pPr rtl="1"/>
          <a:endParaRPr lang="fa-IR"/>
        </a:p>
      </dgm:t>
    </dgm:pt>
    <dgm:pt modelId="{35B48B91-EB4D-4BFF-8ECE-F6C78771CE63}" type="pres">
      <dgm:prSet presAssocID="{A06E8EF6-EC1B-4A14-B3E1-6BFF2B47B0E3}" presName="hierRoot2" presStyleCnt="0">
        <dgm:presLayoutVars>
          <dgm:hierBranch val="init"/>
        </dgm:presLayoutVars>
      </dgm:prSet>
      <dgm:spPr/>
    </dgm:pt>
    <dgm:pt modelId="{D99DFAEC-6C39-436D-BB0A-E90AE9BEECD7}" type="pres">
      <dgm:prSet presAssocID="{A06E8EF6-EC1B-4A14-B3E1-6BFF2B47B0E3}" presName="rootComposite" presStyleCnt="0"/>
      <dgm:spPr/>
    </dgm:pt>
    <dgm:pt modelId="{0D357CA4-99AA-4C08-A924-3A94C950A523}" type="pres">
      <dgm:prSet presAssocID="{A06E8EF6-EC1B-4A14-B3E1-6BFF2B47B0E3}" presName="rootText" presStyleLbl="node4" presStyleIdx="5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99BF301-F8BC-449C-B5AC-643A44C6535D}" type="pres">
      <dgm:prSet presAssocID="{A06E8EF6-EC1B-4A14-B3E1-6BFF2B47B0E3}" presName="rootConnector" presStyleLbl="node4" presStyleIdx="5" presStyleCnt="21"/>
      <dgm:spPr/>
      <dgm:t>
        <a:bodyPr/>
        <a:lstStyle/>
        <a:p>
          <a:pPr rtl="1"/>
          <a:endParaRPr lang="fa-IR"/>
        </a:p>
      </dgm:t>
    </dgm:pt>
    <dgm:pt modelId="{D4BBEF41-901B-4171-8447-449092A5F53E}" type="pres">
      <dgm:prSet presAssocID="{A06E8EF6-EC1B-4A14-B3E1-6BFF2B47B0E3}" presName="hierChild4" presStyleCnt="0"/>
      <dgm:spPr/>
    </dgm:pt>
    <dgm:pt modelId="{2CF5801D-81B4-4FE9-BC04-DA87A23DC2A5}" type="pres">
      <dgm:prSet presAssocID="{A06E8EF6-EC1B-4A14-B3E1-6BFF2B47B0E3}" presName="hierChild5" presStyleCnt="0"/>
      <dgm:spPr/>
    </dgm:pt>
    <dgm:pt modelId="{2BEAE899-82B5-40F5-83EC-B18BC1B496FF}" type="pres">
      <dgm:prSet presAssocID="{3C64A75A-07A9-4435-9573-3EB4ED727BA5}" presName="Name37" presStyleLbl="parChTrans1D4" presStyleIdx="6" presStyleCnt="21"/>
      <dgm:spPr/>
      <dgm:t>
        <a:bodyPr/>
        <a:lstStyle/>
        <a:p>
          <a:pPr rtl="1"/>
          <a:endParaRPr lang="fa-IR"/>
        </a:p>
      </dgm:t>
    </dgm:pt>
    <dgm:pt modelId="{916313D3-1968-4D93-A446-934E27190016}" type="pres">
      <dgm:prSet presAssocID="{3230EDAA-3A1A-4FBB-8AB2-FD1ABEDE4B5F}" presName="hierRoot2" presStyleCnt="0">
        <dgm:presLayoutVars>
          <dgm:hierBranch val="init"/>
        </dgm:presLayoutVars>
      </dgm:prSet>
      <dgm:spPr/>
    </dgm:pt>
    <dgm:pt modelId="{BE79DBBA-AE69-4F13-B2EC-05FF8A318D8B}" type="pres">
      <dgm:prSet presAssocID="{3230EDAA-3A1A-4FBB-8AB2-FD1ABEDE4B5F}" presName="rootComposite" presStyleCnt="0"/>
      <dgm:spPr/>
    </dgm:pt>
    <dgm:pt modelId="{E4D215AC-E91D-4EA9-A861-68372170992D}" type="pres">
      <dgm:prSet presAssocID="{3230EDAA-3A1A-4FBB-8AB2-FD1ABEDE4B5F}" presName="rootText" presStyleLbl="node4" presStyleIdx="6" presStyleCnt="21" custScaleX="242959" custScaleY="25670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CF6C796-F68B-4F9E-B0FB-2B0DA5D32DE4}" type="pres">
      <dgm:prSet presAssocID="{3230EDAA-3A1A-4FBB-8AB2-FD1ABEDE4B5F}" presName="rootConnector" presStyleLbl="node4" presStyleIdx="6" presStyleCnt="21"/>
      <dgm:spPr/>
      <dgm:t>
        <a:bodyPr/>
        <a:lstStyle/>
        <a:p>
          <a:pPr rtl="1"/>
          <a:endParaRPr lang="fa-IR"/>
        </a:p>
      </dgm:t>
    </dgm:pt>
    <dgm:pt modelId="{740ECCA3-7FF6-4FB6-A8C4-FAAE9D5ADDB3}" type="pres">
      <dgm:prSet presAssocID="{3230EDAA-3A1A-4FBB-8AB2-FD1ABEDE4B5F}" presName="hierChild4" presStyleCnt="0"/>
      <dgm:spPr/>
    </dgm:pt>
    <dgm:pt modelId="{99F311E9-9FBE-4B8C-87B1-127AB56BED2B}" type="pres">
      <dgm:prSet presAssocID="{A07D11F7-92ED-42E4-8C7D-136536237FA9}" presName="Name37" presStyleLbl="parChTrans1D4" presStyleIdx="7" presStyleCnt="21"/>
      <dgm:spPr/>
      <dgm:t>
        <a:bodyPr/>
        <a:lstStyle/>
        <a:p>
          <a:pPr rtl="1"/>
          <a:endParaRPr lang="fa-IR"/>
        </a:p>
      </dgm:t>
    </dgm:pt>
    <dgm:pt modelId="{C05DFF82-886A-4746-BADE-75E80A80BE19}" type="pres">
      <dgm:prSet presAssocID="{62BEA0F1-9FAF-499E-84EE-8BDF8837F459}" presName="hierRoot2" presStyleCnt="0">
        <dgm:presLayoutVars>
          <dgm:hierBranch val="init"/>
        </dgm:presLayoutVars>
      </dgm:prSet>
      <dgm:spPr/>
    </dgm:pt>
    <dgm:pt modelId="{3B0F15E5-607A-4249-B889-F5F0C91ADB60}" type="pres">
      <dgm:prSet presAssocID="{62BEA0F1-9FAF-499E-84EE-8BDF8837F459}" presName="rootComposite" presStyleCnt="0"/>
      <dgm:spPr/>
    </dgm:pt>
    <dgm:pt modelId="{3D7995A1-0BCB-4A8A-9ED3-EE088CEAA1B0}" type="pres">
      <dgm:prSet presAssocID="{62BEA0F1-9FAF-499E-84EE-8BDF8837F459}" presName="rootText" presStyleLbl="node4" presStyleIdx="7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B255218-1351-403C-A74B-A7CF8E0BE9B4}" type="pres">
      <dgm:prSet presAssocID="{62BEA0F1-9FAF-499E-84EE-8BDF8837F459}" presName="rootConnector" presStyleLbl="node4" presStyleIdx="7" presStyleCnt="21"/>
      <dgm:spPr/>
      <dgm:t>
        <a:bodyPr/>
        <a:lstStyle/>
        <a:p>
          <a:pPr rtl="1"/>
          <a:endParaRPr lang="fa-IR"/>
        </a:p>
      </dgm:t>
    </dgm:pt>
    <dgm:pt modelId="{05CAC98C-8469-478D-9286-B0B2FBC29933}" type="pres">
      <dgm:prSet presAssocID="{62BEA0F1-9FAF-499E-84EE-8BDF8837F459}" presName="hierChild4" presStyleCnt="0"/>
      <dgm:spPr/>
    </dgm:pt>
    <dgm:pt modelId="{EBA78F6C-D1EB-464D-87BA-4478CA1999E3}" type="pres">
      <dgm:prSet presAssocID="{62BEA0F1-9FAF-499E-84EE-8BDF8837F459}" presName="hierChild5" presStyleCnt="0"/>
      <dgm:spPr/>
    </dgm:pt>
    <dgm:pt modelId="{5CA69FBE-A70F-40EE-ABF2-1CE48E810FC6}" type="pres">
      <dgm:prSet presAssocID="{AA608AF1-C84A-48F1-AF44-E4FB8427E9E9}" presName="Name37" presStyleLbl="parChTrans1D4" presStyleIdx="8" presStyleCnt="21"/>
      <dgm:spPr/>
      <dgm:t>
        <a:bodyPr/>
        <a:lstStyle/>
        <a:p>
          <a:pPr rtl="1"/>
          <a:endParaRPr lang="fa-IR"/>
        </a:p>
      </dgm:t>
    </dgm:pt>
    <dgm:pt modelId="{04624AFC-2381-4D48-8519-6441143B8EFD}" type="pres">
      <dgm:prSet presAssocID="{20030E91-BDC4-4213-ACB1-824E5D75A330}" presName="hierRoot2" presStyleCnt="0">
        <dgm:presLayoutVars>
          <dgm:hierBranch val="init"/>
        </dgm:presLayoutVars>
      </dgm:prSet>
      <dgm:spPr/>
    </dgm:pt>
    <dgm:pt modelId="{7D64DB42-2902-4ABE-A010-1DA81D8BD48E}" type="pres">
      <dgm:prSet presAssocID="{20030E91-BDC4-4213-ACB1-824E5D75A330}" presName="rootComposite" presStyleCnt="0"/>
      <dgm:spPr/>
    </dgm:pt>
    <dgm:pt modelId="{D8511CD5-FBCD-4BDE-A31C-6C85F777FEEB}" type="pres">
      <dgm:prSet presAssocID="{20030E91-BDC4-4213-ACB1-824E5D75A330}" presName="rootText" presStyleLbl="node4" presStyleIdx="8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8D584DF-9872-4F39-9139-163A3DBD2A46}" type="pres">
      <dgm:prSet presAssocID="{20030E91-BDC4-4213-ACB1-824E5D75A330}" presName="rootConnector" presStyleLbl="node4" presStyleIdx="8" presStyleCnt="21"/>
      <dgm:spPr/>
      <dgm:t>
        <a:bodyPr/>
        <a:lstStyle/>
        <a:p>
          <a:pPr rtl="1"/>
          <a:endParaRPr lang="fa-IR"/>
        </a:p>
      </dgm:t>
    </dgm:pt>
    <dgm:pt modelId="{3D9E6901-0337-4714-8AFD-CD7B32DDF596}" type="pres">
      <dgm:prSet presAssocID="{20030E91-BDC4-4213-ACB1-824E5D75A330}" presName="hierChild4" presStyleCnt="0"/>
      <dgm:spPr/>
    </dgm:pt>
    <dgm:pt modelId="{1350D799-AC9D-4CC3-BB07-4BB90DF2E84F}" type="pres">
      <dgm:prSet presAssocID="{20030E91-BDC4-4213-ACB1-824E5D75A330}" presName="hierChild5" presStyleCnt="0"/>
      <dgm:spPr/>
    </dgm:pt>
    <dgm:pt modelId="{D97982F6-8207-476C-AFE6-D2CB392828CF}" type="pres">
      <dgm:prSet presAssocID="{3230EDAA-3A1A-4FBB-8AB2-FD1ABEDE4B5F}" presName="hierChild5" presStyleCnt="0"/>
      <dgm:spPr/>
    </dgm:pt>
    <dgm:pt modelId="{472DA764-55D0-4E37-8A3F-600107772A9F}" type="pres">
      <dgm:prSet presAssocID="{E58E9CD9-0999-444A-A2B6-402C67131AC9}" presName="Name37" presStyleLbl="parChTrans1D4" presStyleIdx="9" presStyleCnt="21"/>
      <dgm:spPr/>
      <dgm:t>
        <a:bodyPr/>
        <a:lstStyle/>
        <a:p>
          <a:pPr rtl="1"/>
          <a:endParaRPr lang="fa-IR"/>
        </a:p>
      </dgm:t>
    </dgm:pt>
    <dgm:pt modelId="{9DE7EE0C-855F-407E-81EA-DEB6237A1913}" type="pres">
      <dgm:prSet presAssocID="{C2F6B34E-8396-4E06-B18F-10EC627D0005}" presName="hierRoot2" presStyleCnt="0">
        <dgm:presLayoutVars>
          <dgm:hierBranch val="init"/>
        </dgm:presLayoutVars>
      </dgm:prSet>
      <dgm:spPr/>
    </dgm:pt>
    <dgm:pt modelId="{049DE16B-BFCA-48A9-B5A2-54677130C396}" type="pres">
      <dgm:prSet presAssocID="{C2F6B34E-8396-4E06-B18F-10EC627D0005}" presName="rootComposite" presStyleCnt="0"/>
      <dgm:spPr/>
    </dgm:pt>
    <dgm:pt modelId="{DA6F274E-CB27-42AE-9C21-5EAFECB2824A}" type="pres">
      <dgm:prSet presAssocID="{C2F6B34E-8396-4E06-B18F-10EC627D0005}" presName="rootText" presStyleLbl="node4" presStyleIdx="9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C23A98B-C23D-4EF1-B247-5A4B91779F59}" type="pres">
      <dgm:prSet presAssocID="{C2F6B34E-8396-4E06-B18F-10EC627D0005}" presName="rootConnector" presStyleLbl="node4" presStyleIdx="9" presStyleCnt="21"/>
      <dgm:spPr/>
      <dgm:t>
        <a:bodyPr/>
        <a:lstStyle/>
        <a:p>
          <a:pPr rtl="1"/>
          <a:endParaRPr lang="fa-IR"/>
        </a:p>
      </dgm:t>
    </dgm:pt>
    <dgm:pt modelId="{645F853F-6984-4FF3-9C71-FFB0BF9B0A5F}" type="pres">
      <dgm:prSet presAssocID="{C2F6B34E-8396-4E06-B18F-10EC627D0005}" presName="hierChild4" presStyleCnt="0"/>
      <dgm:spPr/>
    </dgm:pt>
    <dgm:pt modelId="{BBE1181D-7B4C-4F84-A1F4-94A214140948}" type="pres">
      <dgm:prSet presAssocID="{A6457C68-EF9F-4859-ACFF-F8564883AC85}" presName="Name37" presStyleLbl="parChTrans1D4" presStyleIdx="10" presStyleCnt="21"/>
      <dgm:spPr/>
      <dgm:t>
        <a:bodyPr/>
        <a:lstStyle/>
        <a:p>
          <a:pPr rtl="1"/>
          <a:endParaRPr lang="fa-IR"/>
        </a:p>
      </dgm:t>
    </dgm:pt>
    <dgm:pt modelId="{8A50E88C-5F44-4CF2-8300-8759509C7EC0}" type="pres">
      <dgm:prSet presAssocID="{8402236D-A4D3-4196-8F82-B0410B979ABE}" presName="hierRoot2" presStyleCnt="0">
        <dgm:presLayoutVars>
          <dgm:hierBranch val="init"/>
        </dgm:presLayoutVars>
      </dgm:prSet>
      <dgm:spPr/>
    </dgm:pt>
    <dgm:pt modelId="{A2D28ED4-ECC7-400E-88B0-F8B95F1B72C7}" type="pres">
      <dgm:prSet presAssocID="{8402236D-A4D3-4196-8F82-B0410B979ABE}" presName="rootComposite" presStyleCnt="0"/>
      <dgm:spPr/>
    </dgm:pt>
    <dgm:pt modelId="{ABC1D39E-744E-4E35-8955-90978CFBAC78}" type="pres">
      <dgm:prSet presAssocID="{8402236D-A4D3-4196-8F82-B0410B979ABE}" presName="rootText" presStyleLbl="node4" presStyleIdx="10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E943966-B19E-46F9-AC20-AE58E39320D4}" type="pres">
      <dgm:prSet presAssocID="{8402236D-A4D3-4196-8F82-B0410B979ABE}" presName="rootConnector" presStyleLbl="node4" presStyleIdx="10" presStyleCnt="21"/>
      <dgm:spPr/>
      <dgm:t>
        <a:bodyPr/>
        <a:lstStyle/>
        <a:p>
          <a:pPr rtl="1"/>
          <a:endParaRPr lang="fa-IR"/>
        </a:p>
      </dgm:t>
    </dgm:pt>
    <dgm:pt modelId="{AEF347B6-75E6-4AD2-B753-ECF32AD5A3C3}" type="pres">
      <dgm:prSet presAssocID="{8402236D-A4D3-4196-8F82-B0410B979ABE}" presName="hierChild4" presStyleCnt="0"/>
      <dgm:spPr/>
    </dgm:pt>
    <dgm:pt modelId="{493F8173-4C04-4FFC-B723-C47AA02FB0DD}" type="pres">
      <dgm:prSet presAssocID="{8402236D-A4D3-4196-8F82-B0410B979ABE}" presName="hierChild5" presStyleCnt="0"/>
      <dgm:spPr/>
    </dgm:pt>
    <dgm:pt modelId="{86193D20-31ED-4726-82D2-E614B2C41347}" type="pres">
      <dgm:prSet presAssocID="{EA92DB95-8F6E-4C73-B35D-D5EEEBD6CC16}" presName="Name37" presStyleLbl="parChTrans1D4" presStyleIdx="11" presStyleCnt="21"/>
      <dgm:spPr/>
      <dgm:t>
        <a:bodyPr/>
        <a:lstStyle/>
        <a:p>
          <a:pPr rtl="1"/>
          <a:endParaRPr lang="fa-IR"/>
        </a:p>
      </dgm:t>
    </dgm:pt>
    <dgm:pt modelId="{40468C2C-EAF2-4CD7-8DC2-BC507992BD42}" type="pres">
      <dgm:prSet presAssocID="{03109F20-C196-4896-9BDD-BF338D3C7754}" presName="hierRoot2" presStyleCnt="0">
        <dgm:presLayoutVars>
          <dgm:hierBranch val="init"/>
        </dgm:presLayoutVars>
      </dgm:prSet>
      <dgm:spPr/>
    </dgm:pt>
    <dgm:pt modelId="{9804C01D-BC2B-4DD8-B6D1-083EAF27A630}" type="pres">
      <dgm:prSet presAssocID="{03109F20-C196-4896-9BDD-BF338D3C7754}" presName="rootComposite" presStyleCnt="0"/>
      <dgm:spPr/>
    </dgm:pt>
    <dgm:pt modelId="{90819847-14EE-4426-BA12-D60603E1EE34}" type="pres">
      <dgm:prSet presAssocID="{03109F20-C196-4896-9BDD-BF338D3C7754}" presName="rootText" presStyleLbl="node4" presStyleIdx="11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78DDD89-CDDD-476A-A274-B3F408FBD71D}" type="pres">
      <dgm:prSet presAssocID="{03109F20-C196-4896-9BDD-BF338D3C7754}" presName="rootConnector" presStyleLbl="node4" presStyleIdx="11" presStyleCnt="21"/>
      <dgm:spPr/>
      <dgm:t>
        <a:bodyPr/>
        <a:lstStyle/>
        <a:p>
          <a:pPr rtl="1"/>
          <a:endParaRPr lang="fa-IR"/>
        </a:p>
      </dgm:t>
    </dgm:pt>
    <dgm:pt modelId="{1DB1933F-29BE-49BA-A988-03E63C7A13DA}" type="pres">
      <dgm:prSet presAssocID="{03109F20-C196-4896-9BDD-BF338D3C7754}" presName="hierChild4" presStyleCnt="0"/>
      <dgm:spPr/>
    </dgm:pt>
    <dgm:pt modelId="{56DFC199-EAE7-41D7-AD7B-74F63757DBEE}" type="pres">
      <dgm:prSet presAssocID="{03109F20-C196-4896-9BDD-BF338D3C7754}" presName="hierChild5" presStyleCnt="0"/>
      <dgm:spPr/>
    </dgm:pt>
    <dgm:pt modelId="{5C9F19D5-6505-4763-B169-F8A86A5359D5}" type="pres">
      <dgm:prSet presAssocID="{C2F6B34E-8396-4E06-B18F-10EC627D0005}" presName="hierChild5" presStyleCnt="0"/>
      <dgm:spPr/>
    </dgm:pt>
    <dgm:pt modelId="{6B09E402-4158-4E2A-BA71-6E87CA0CA667}" type="pres">
      <dgm:prSet presAssocID="{46DC7BB7-2686-464F-A608-9A65CAD67552}" presName="hierChild5" presStyleCnt="0"/>
      <dgm:spPr/>
    </dgm:pt>
    <dgm:pt modelId="{E9EC1783-C4F5-4F56-938D-72B9AC0B599D}" type="pres">
      <dgm:prSet presAssocID="{0AF0C7A3-4E85-4A44-A13D-3AF8383290FA}" presName="hierChild5" presStyleCnt="0"/>
      <dgm:spPr/>
    </dgm:pt>
    <dgm:pt modelId="{0BB1B91D-6EA0-48D4-92A2-A04D6CD41743}" type="pres">
      <dgm:prSet presAssocID="{6B63EE62-BF42-458B-80B0-25BCABDFE1D9}" presName="Name37" presStyleLbl="parChTrans1D4" presStyleIdx="12" presStyleCnt="21"/>
      <dgm:spPr/>
      <dgm:t>
        <a:bodyPr/>
        <a:lstStyle/>
        <a:p>
          <a:pPr rtl="1"/>
          <a:endParaRPr lang="fa-IR"/>
        </a:p>
      </dgm:t>
    </dgm:pt>
    <dgm:pt modelId="{4561FB69-529C-4675-926A-D6E0BF50EE90}" type="pres">
      <dgm:prSet presAssocID="{D32CE600-98FB-4FE1-A34C-9F9FE47D64BF}" presName="hierRoot2" presStyleCnt="0">
        <dgm:presLayoutVars>
          <dgm:hierBranch val="init"/>
        </dgm:presLayoutVars>
      </dgm:prSet>
      <dgm:spPr/>
    </dgm:pt>
    <dgm:pt modelId="{6F13F3DC-C277-43A8-AC88-9A24B5952546}" type="pres">
      <dgm:prSet presAssocID="{D32CE600-98FB-4FE1-A34C-9F9FE47D64BF}" presName="rootComposite" presStyleCnt="0"/>
      <dgm:spPr/>
    </dgm:pt>
    <dgm:pt modelId="{9D089B82-0466-4EEA-BF90-A0B8AE7BBE75}" type="pres">
      <dgm:prSet presAssocID="{D32CE600-98FB-4FE1-A34C-9F9FE47D64BF}" presName="rootText" presStyleLbl="node4" presStyleIdx="12" presStyleCnt="21" custScaleX="1637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8556BA8-1765-4E3A-9087-7C1B4769F456}" type="pres">
      <dgm:prSet presAssocID="{D32CE600-98FB-4FE1-A34C-9F9FE47D64BF}" presName="rootConnector" presStyleLbl="node4" presStyleIdx="12" presStyleCnt="21"/>
      <dgm:spPr/>
      <dgm:t>
        <a:bodyPr/>
        <a:lstStyle/>
        <a:p>
          <a:pPr rtl="1"/>
          <a:endParaRPr lang="fa-IR"/>
        </a:p>
      </dgm:t>
    </dgm:pt>
    <dgm:pt modelId="{66CA95D4-CBF4-4B18-ACFA-7E35F289A46B}" type="pres">
      <dgm:prSet presAssocID="{D32CE600-98FB-4FE1-A34C-9F9FE47D64BF}" presName="hierChild4" presStyleCnt="0"/>
      <dgm:spPr/>
    </dgm:pt>
    <dgm:pt modelId="{BBE7173C-229D-4729-9123-9188836DCF23}" type="pres">
      <dgm:prSet presAssocID="{E1DBC48B-510E-4967-A3B8-68A30DE79205}" presName="Name37" presStyleLbl="parChTrans1D4" presStyleIdx="13" presStyleCnt="21"/>
      <dgm:spPr/>
      <dgm:t>
        <a:bodyPr/>
        <a:lstStyle/>
        <a:p>
          <a:pPr rtl="1"/>
          <a:endParaRPr lang="fa-IR"/>
        </a:p>
      </dgm:t>
    </dgm:pt>
    <dgm:pt modelId="{92FCC8DC-5E7C-4380-BFCB-886B9F04FF45}" type="pres">
      <dgm:prSet presAssocID="{ED12A7F9-4FE9-42C5-AA5F-FF5CB91C3D37}" presName="hierRoot2" presStyleCnt="0">
        <dgm:presLayoutVars>
          <dgm:hierBranch val="init"/>
        </dgm:presLayoutVars>
      </dgm:prSet>
      <dgm:spPr/>
    </dgm:pt>
    <dgm:pt modelId="{AA56980C-4897-4BCC-8E5F-86FF651ABA6C}" type="pres">
      <dgm:prSet presAssocID="{ED12A7F9-4FE9-42C5-AA5F-FF5CB91C3D37}" presName="rootComposite" presStyleCnt="0"/>
      <dgm:spPr/>
    </dgm:pt>
    <dgm:pt modelId="{5D2D0EAE-0AA0-49BD-A219-1F18039873D3}" type="pres">
      <dgm:prSet presAssocID="{ED12A7F9-4FE9-42C5-AA5F-FF5CB91C3D37}" presName="rootText" presStyleLbl="node4" presStyleIdx="13" presStyleCnt="21" custLinFactNeighborX="-942" custLinFactNeighborY="-28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CE633E7-3CC3-47F9-9CFC-803763D80B2D}" type="pres">
      <dgm:prSet presAssocID="{ED12A7F9-4FE9-42C5-AA5F-FF5CB91C3D37}" presName="rootConnector" presStyleLbl="node4" presStyleIdx="13" presStyleCnt="21"/>
      <dgm:spPr/>
      <dgm:t>
        <a:bodyPr/>
        <a:lstStyle/>
        <a:p>
          <a:pPr rtl="1"/>
          <a:endParaRPr lang="fa-IR"/>
        </a:p>
      </dgm:t>
    </dgm:pt>
    <dgm:pt modelId="{4C92B7BE-D82E-4ED1-B0F9-7EB0A43F7B92}" type="pres">
      <dgm:prSet presAssocID="{ED12A7F9-4FE9-42C5-AA5F-FF5CB91C3D37}" presName="hierChild4" presStyleCnt="0"/>
      <dgm:spPr/>
    </dgm:pt>
    <dgm:pt modelId="{F2060ADA-7F06-47FE-8F00-F0BB6302A147}" type="pres">
      <dgm:prSet presAssocID="{79514665-1F77-4EC8-9DD8-96808E9A7D1B}" presName="Name37" presStyleLbl="parChTrans1D4" presStyleIdx="14" presStyleCnt="21"/>
      <dgm:spPr/>
      <dgm:t>
        <a:bodyPr/>
        <a:lstStyle/>
        <a:p>
          <a:pPr rtl="1"/>
          <a:endParaRPr lang="fa-IR"/>
        </a:p>
      </dgm:t>
    </dgm:pt>
    <dgm:pt modelId="{CC26629B-5321-43F9-BB31-EFB21905FB5E}" type="pres">
      <dgm:prSet presAssocID="{3B8362D3-A2DD-44F4-85E0-D11D24C33A04}" presName="hierRoot2" presStyleCnt="0">
        <dgm:presLayoutVars>
          <dgm:hierBranch val="init"/>
        </dgm:presLayoutVars>
      </dgm:prSet>
      <dgm:spPr/>
    </dgm:pt>
    <dgm:pt modelId="{2C789E10-B426-4011-BF3F-0A13D78B4357}" type="pres">
      <dgm:prSet presAssocID="{3B8362D3-A2DD-44F4-85E0-D11D24C33A04}" presName="rootComposite" presStyleCnt="0"/>
      <dgm:spPr/>
    </dgm:pt>
    <dgm:pt modelId="{93677A3A-8EDE-435F-ACC1-72F2ABD09A1D}" type="pres">
      <dgm:prSet presAssocID="{3B8362D3-A2DD-44F4-85E0-D11D24C33A04}" presName="rootText" presStyleLbl="node4" presStyleIdx="14" presStyleCnt="21" custScaleY="14654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0F05A16-A1AF-4E5E-BC83-4764DC787594}" type="pres">
      <dgm:prSet presAssocID="{3B8362D3-A2DD-44F4-85E0-D11D24C33A04}" presName="rootConnector" presStyleLbl="node4" presStyleIdx="14" presStyleCnt="21"/>
      <dgm:spPr/>
      <dgm:t>
        <a:bodyPr/>
        <a:lstStyle/>
        <a:p>
          <a:pPr rtl="1"/>
          <a:endParaRPr lang="fa-IR"/>
        </a:p>
      </dgm:t>
    </dgm:pt>
    <dgm:pt modelId="{E3F9DF36-CECD-49AF-B51A-4EC6B3117347}" type="pres">
      <dgm:prSet presAssocID="{3B8362D3-A2DD-44F4-85E0-D11D24C33A04}" presName="hierChild4" presStyleCnt="0"/>
      <dgm:spPr/>
    </dgm:pt>
    <dgm:pt modelId="{1EC40855-3CCA-44A3-B7A6-ABC1E87C0610}" type="pres">
      <dgm:prSet presAssocID="{3B8362D3-A2DD-44F4-85E0-D11D24C33A04}" presName="hierChild5" presStyleCnt="0"/>
      <dgm:spPr/>
    </dgm:pt>
    <dgm:pt modelId="{D03DB96A-688A-472F-8E7C-6D5C04DCD2A8}" type="pres">
      <dgm:prSet presAssocID="{1E140C2B-FDD1-4B5F-8D4B-94CFB562093C}" presName="Name37" presStyleLbl="parChTrans1D4" presStyleIdx="15" presStyleCnt="21"/>
      <dgm:spPr/>
      <dgm:t>
        <a:bodyPr/>
        <a:lstStyle/>
        <a:p>
          <a:pPr rtl="1"/>
          <a:endParaRPr lang="fa-IR"/>
        </a:p>
      </dgm:t>
    </dgm:pt>
    <dgm:pt modelId="{E8F61A6C-2890-417F-B2FA-E36B980C6C34}" type="pres">
      <dgm:prSet presAssocID="{0C281055-0DFB-4362-A634-D79F7C6F7EC9}" presName="hierRoot2" presStyleCnt="0">
        <dgm:presLayoutVars>
          <dgm:hierBranch val="init"/>
        </dgm:presLayoutVars>
      </dgm:prSet>
      <dgm:spPr/>
    </dgm:pt>
    <dgm:pt modelId="{EE601D78-DBE4-4F8E-8E0D-449B17A1D580}" type="pres">
      <dgm:prSet presAssocID="{0C281055-0DFB-4362-A634-D79F7C6F7EC9}" presName="rootComposite" presStyleCnt="0"/>
      <dgm:spPr/>
    </dgm:pt>
    <dgm:pt modelId="{6474EFE0-E2B6-495E-88C7-76A2CD9966AD}" type="pres">
      <dgm:prSet presAssocID="{0C281055-0DFB-4362-A634-D79F7C6F7EC9}" presName="rootText" presStyleLbl="node4" presStyleIdx="15" presStyleCnt="21" custScaleY="16423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3D978ED-9C2B-4FDC-A278-6E63BD15624F}" type="pres">
      <dgm:prSet presAssocID="{0C281055-0DFB-4362-A634-D79F7C6F7EC9}" presName="rootConnector" presStyleLbl="node4" presStyleIdx="15" presStyleCnt="21"/>
      <dgm:spPr/>
      <dgm:t>
        <a:bodyPr/>
        <a:lstStyle/>
        <a:p>
          <a:pPr rtl="1"/>
          <a:endParaRPr lang="fa-IR"/>
        </a:p>
      </dgm:t>
    </dgm:pt>
    <dgm:pt modelId="{19C10A96-5978-41E0-9AD0-5F642F954B05}" type="pres">
      <dgm:prSet presAssocID="{0C281055-0DFB-4362-A634-D79F7C6F7EC9}" presName="hierChild4" presStyleCnt="0"/>
      <dgm:spPr/>
    </dgm:pt>
    <dgm:pt modelId="{B354D3C4-AE86-4F12-8E81-52C172F32A5D}" type="pres">
      <dgm:prSet presAssocID="{0C281055-0DFB-4362-A634-D79F7C6F7EC9}" presName="hierChild5" presStyleCnt="0"/>
      <dgm:spPr/>
    </dgm:pt>
    <dgm:pt modelId="{96DD987B-E57B-4674-BBD3-0F9AFCBB3598}" type="pres">
      <dgm:prSet presAssocID="{ED12A7F9-4FE9-42C5-AA5F-FF5CB91C3D37}" presName="hierChild5" presStyleCnt="0"/>
      <dgm:spPr/>
    </dgm:pt>
    <dgm:pt modelId="{CA09B801-F5D7-4EFF-89D2-BCE9EA3C1CEF}" type="pres">
      <dgm:prSet presAssocID="{4BBE88D7-0998-4167-BC21-7D95102596C3}" presName="Name37" presStyleLbl="parChTrans1D4" presStyleIdx="16" presStyleCnt="21"/>
      <dgm:spPr/>
      <dgm:t>
        <a:bodyPr/>
        <a:lstStyle/>
        <a:p>
          <a:pPr rtl="1"/>
          <a:endParaRPr lang="fa-IR"/>
        </a:p>
      </dgm:t>
    </dgm:pt>
    <dgm:pt modelId="{6D86B21F-6101-4141-9ECF-FF62CEA9656F}" type="pres">
      <dgm:prSet presAssocID="{B1087832-BF30-48CC-B1A2-F5FC7B2511B5}" presName="hierRoot2" presStyleCnt="0">
        <dgm:presLayoutVars>
          <dgm:hierBranch val="init"/>
        </dgm:presLayoutVars>
      </dgm:prSet>
      <dgm:spPr/>
    </dgm:pt>
    <dgm:pt modelId="{C680A789-88D2-46D8-92D3-63B0B64525FF}" type="pres">
      <dgm:prSet presAssocID="{B1087832-BF30-48CC-B1A2-F5FC7B2511B5}" presName="rootComposite" presStyleCnt="0"/>
      <dgm:spPr/>
    </dgm:pt>
    <dgm:pt modelId="{E7026B5E-0EDF-41D4-B9E7-F9461DEA150C}" type="pres">
      <dgm:prSet presAssocID="{B1087832-BF30-48CC-B1A2-F5FC7B2511B5}" presName="rootText" presStyleLbl="node4" presStyleIdx="16" presStyleCnt="21" custLinFactNeighborX="12143" custLinFactNeighborY="-28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1661F05-3EE0-4237-B599-8404E7BBC8BB}" type="pres">
      <dgm:prSet presAssocID="{B1087832-BF30-48CC-B1A2-F5FC7B2511B5}" presName="rootConnector" presStyleLbl="node4" presStyleIdx="16" presStyleCnt="21"/>
      <dgm:spPr/>
      <dgm:t>
        <a:bodyPr/>
        <a:lstStyle/>
        <a:p>
          <a:pPr rtl="1"/>
          <a:endParaRPr lang="fa-IR"/>
        </a:p>
      </dgm:t>
    </dgm:pt>
    <dgm:pt modelId="{8E44A556-97DB-41B3-904C-C42CD815F3FA}" type="pres">
      <dgm:prSet presAssocID="{B1087832-BF30-48CC-B1A2-F5FC7B2511B5}" presName="hierChild4" presStyleCnt="0"/>
      <dgm:spPr/>
    </dgm:pt>
    <dgm:pt modelId="{5255E19B-5007-4634-B797-C26128765588}" type="pres">
      <dgm:prSet presAssocID="{99FD300E-69D1-4CCD-BC33-57D40B791BF1}" presName="Name37" presStyleLbl="parChTrans1D4" presStyleIdx="17" presStyleCnt="21"/>
      <dgm:spPr/>
      <dgm:t>
        <a:bodyPr/>
        <a:lstStyle/>
        <a:p>
          <a:pPr rtl="1"/>
          <a:endParaRPr lang="fa-IR"/>
        </a:p>
      </dgm:t>
    </dgm:pt>
    <dgm:pt modelId="{B5880D2C-A810-4103-8A0A-0F2CBD4BA215}" type="pres">
      <dgm:prSet presAssocID="{80F0EDF8-268A-4B99-9046-CDCEECA3BB5D}" presName="hierRoot2" presStyleCnt="0">
        <dgm:presLayoutVars>
          <dgm:hierBranch val="init"/>
        </dgm:presLayoutVars>
      </dgm:prSet>
      <dgm:spPr/>
    </dgm:pt>
    <dgm:pt modelId="{76FBC6E3-43A2-49B2-B670-968A788268E6}" type="pres">
      <dgm:prSet presAssocID="{80F0EDF8-268A-4B99-9046-CDCEECA3BB5D}" presName="rootComposite" presStyleCnt="0"/>
      <dgm:spPr/>
    </dgm:pt>
    <dgm:pt modelId="{3CCAAE69-8A79-4C5B-93BA-D82CB2DB08A2}" type="pres">
      <dgm:prSet presAssocID="{80F0EDF8-268A-4B99-9046-CDCEECA3BB5D}" presName="rootText" presStyleLbl="node4" presStyleIdx="17" presStyleCnt="21" custScaleY="146544" custLinFactNeighborX="12284" custLinFactNeighborY="594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03C0483-9D78-4CF7-91DD-C81BECC7FE95}" type="pres">
      <dgm:prSet presAssocID="{80F0EDF8-268A-4B99-9046-CDCEECA3BB5D}" presName="rootConnector" presStyleLbl="node4" presStyleIdx="17" presStyleCnt="21"/>
      <dgm:spPr/>
      <dgm:t>
        <a:bodyPr/>
        <a:lstStyle/>
        <a:p>
          <a:pPr rtl="1"/>
          <a:endParaRPr lang="fa-IR"/>
        </a:p>
      </dgm:t>
    </dgm:pt>
    <dgm:pt modelId="{F116343A-152B-4FCB-9BA4-2AA2B4EC1775}" type="pres">
      <dgm:prSet presAssocID="{80F0EDF8-268A-4B99-9046-CDCEECA3BB5D}" presName="hierChild4" presStyleCnt="0"/>
      <dgm:spPr/>
    </dgm:pt>
    <dgm:pt modelId="{6F179F53-C202-40EE-9CA4-BDAF083749EE}" type="pres">
      <dgm:prSet presAssocID="{80F0EDF8-268A-4B99-9046-CDCEECA3BB5D}" presName="hierChild5" presStyleCnt="0"/>
      <dgm:spPr/>
    </dgm:pt>
    <dgm:pt modelId="{18042008-7062-4DAD-95BB-C86976BCE085}" type="pres">
      <dgm:prSet presAssocID="{A4D57F41-3BD3-43C8-8C18-FD059D056DEA}" presName="Name37" presStyleLbl="parChTrans1D4" presStyleIdx="18" presStyleCnt="21"/>
      <dgm:spPr/>
      <dgm:t>
        <a:bodyPr/>
        <a:lstStyle/>
        <a:p>
          <a:pPr rtl="1"/>
          <a:endParaRPr lang="fa-IR"/>
        </a:p>
      </dgm:t>
    </dgm:pt>
    <dgm:pt modelId="{D93C5CE7-0310-4041-8B57-09E324B97476}" type="pres">
      <dgm:prSet presAssocID="{3A277A02-2F42-4504-8972-F92C7D2572E7}" presName="hierRoot2" presStyleCnt="0">
        <dgm:presLayoutVars>
          <dgm:hierBranch val="init"/>
        </dgm:presLayoutVars>
      </dgm:prSet>
      <dgm:spPr/>
    </dgm:pt>
    <dgm:pt modelId="{0FA11BA5-CE89-4E67-BC23-B87FFC6F6FAF}" type="pres">
      <dgm:prSet presAssocID="{3A277A02-2F42-4504-8972-F92C7D2572E7}" presName="rootComposite" presStyleCnt="0"/>
      <dgm:spPr/>
    </dgm:pt>
    <dgm:pt modelId="{DA783BC8-A7A5-4A05-87B9-77DF16ED5B5D}" type="pres">
      <dgm:prSet presAssocID="{3A277A02-2F42-4504-8972-F92C7D2572E7}" presName="rootText" presStyleLbl="node4" presStyleIdx="18" presStyleCnt="21" custScaleY="164236" custLinFactNeighborX="12284" custLinFactNeighborY="177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B9F0B0B-A9F6-450E-9B5D-FDE44F2B0036}" type="pres">
      <dgm:prSet presAssocID="{3A277A02-2F42-4504-8972-F92C7D2572E7}" presName="rootConnector" presStyleLbl="node4" presStyleIdx="18" presStyleCnt="21"/>
      <dgm:spPr/>
      <dgm:t>
        <a:bodyPr/>
        <a:lstStyle/>
        <a:p>
          <a:pPr rtl="1"/>
          <a:endParaRPr lang="fa-IR"/>
        </a:p>
      </dgm:t>
    </dgm:pt>
    <dgm:pt modelId="{B4BCA515-B68B-444B-81BD-74BAD3149EF0}" type="pres">
      <dgm:prSet presAssocID="{3A277A02-2F42-4504-8972-F92C7D2572E7}" presName="hierChild4" presStyleCnt="0"/>
      <dgm:spPr/>
    </dgm:pt>
    <dgm:pt modelId="{22FD1433-A72D-403E-B502-640C8F7F6B2D}" type="pres">
      <dgm:prSet presAssocID="{3A277A02-2F42-4504-8972-F92C7D2572E7}" presName="hierChild5" presStyleCnt="0"/>
      <dgm:spPr/>
    </dgm:pt>
    <dgm:pt modelId="{281BDA7B-56B8-46DF-829E-B64C5001BD80}" type="pres">
      <dgm:prSet presAssocID="{B1087832-BF30-48CC-B1A2-F5FC7B2511B5}" presName="hierChild5" presStyleCnt="0"/>
      <dgm:spPr/>
    </dgm:pt>
    <dgm:pt modelId="{C2B5065B-2969-48C1-8C60-DB368910B570}" type="pres">
      <dgm:prSet presAssocID="{D32CE600-98FB-4FE1-A34C-9F9FE47D64BF}" presName="hierChild5" presStyleCnt="0"/>
      <dgm:spPr/>
    </dgm:pt>
    <dgm:pt modelId="{DB98E4D3-EFCD-48E7-9988-09705E07423F}" type="pres">
      <dgm:prSet presAssocID="{5177DCEE-07C7-4E0F-A356-D5AD2BF2773C}" presName="hierChild5" presStyleCnt="0"/>
      <dgm:spPr/>
    </dgm:pt>
    <dgm:pt modelId="{527DF472-4EA5-4ABA-9B3F-C06D5E89E95F}" type="pres">
      <dgm:prSet presAssocID="{325FCF5F-CB06-4B27-9DAE-82276454C771}" presName="Name37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E8DD36A5-5CC7-4F3C-9FD4-667CDF963582}" type="pres">
      <dgm:prSet presAssocID="{B5F52DBE-8858-4CFB-A5DC-D91AF67BF78C}" presName="hierRoot2" presStyleCnt="0">
        <dgm:presLayoutVars>
          <dgm:hierBranch val="init"/>
        </dgm:presLayoutVars>
      </dgm:prSet>
      <dgm:spPr/>
    </dgm:pt>
    <dgm:pt modelId="{95F7333B-1F2B-4F97-942E-80B8440027C0}" type="pres">
      <dgm:prSet presAssocID="{B5F52DBE-8858-4CFB-A5DC-D91AF67BF78C}" presName="rootComposite" presStyleCnt="0"/>
      <dgm:spPr/>
    </dgm:pt>
    <dgm:pt modelId="{21A0845D-9EB9-4B03-A911-E21E48603B2B}" type="pres">
      <dgm:prSet presAssocID="{B5F52DBE-8858-4CFB-A5DC-D91AF67BF78C}" presName="rootText" presStyleLbl="node3" presStyleIdx="1" presStyleCnt="2" custScaleX="206251" custScaleY="141183" custLinFactNeighborX="52293" custLinFactNeighborY="-38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60421C5-D1EB-42F4-AA95-5ECF35319075}" type="pres">
      <dgm:prSet presAssocID="{B5F52DBE-8858-4CFB-A5DC-D91AF67BF78C}" presName="rootConnector" presStyleLbl="node3" presStyleIdx="1" presStyleCnt="2"/>
      <dgm:spPr/>
      <dgm:t>
        <a:bodyPr/>
        <a:lstStyle/>
        <a:p>
          <a:pPr rtl="1"/>
          <a:endParaRPr lang="fa-IR"/>
        </a:p>
      </dgm:t>
    </dgm:pt>
    <dgm:pt modelId="{CF210251-FB23-4DE2-A3AD-5A971F2FD0A3}" type="pres">
      <dgm:prSet presAssocID="{B5F52DBE-8858-4CFB-A5DC-D91AF67BF78C}" presName="hierChild4" presStyleCnt="0"/>
      <dgm:spPr/>
    </dgm:pt>
    <dgm:pt modelId="{46C27EAF-B11E-4599-A186-CD10F77AED07}" type="pres">
      <dgm:prSet presAssocID="{06C838A9-7C09-4C0E-B51D-99918E21E6FF}" presName="Name37" presStyleLbl="parChTrans1D4" presStyleIdx="19" presStyleCnt="21"/>
      <dgm:spPr/>
      <dgm:t>
        <a:bodyPr/>
        <a:lstStyle/>
        <a:p>
          <a:pPr rtl="1"/>
          <a:endParaRPr lang="fa-IR"/>
        </a:p>
      </dgm:t>
    </dgm:pt>
    <dgm:pt modelId="{88A4A93C-C15F-4889-BA13-96FEC35379E0}" type="pres">
      <dgm:prSet presAssocID="{05EE69A2-1B64-42B1-A998-EE8F9FFCBB48}" presName="hierRoot2" presStyleCnt="0">
        <dgm:presLayoutVars>
          <dgm:hierBranch val="init"/>
        </dgm:presLayoutVars>
      </dgm:prSet>
      <dgm:spPr/>
    </dgm:pt>
    <dgm:pt modelId="{E5EA1446-F905-4AF2-8D31-F5F014B9FFB5}" type="pres">
      <dgm:prSet presAssocID="{05EE69A2-1B64-42B1-A998-EE8F9FFCBB48}" presName="rootComposite" presStyleCnt="0"/>
      <dgm:spPr/>
    </dgm:pt>
    <dgm:pt modelId="{847F2C68-9BE9-469F-AB2C-0564BD69E3D3}" type="pres">
      <dgm:prSet presAssocID="{05EE69A2-1B64-42B1-A998-EE8F9FFCBB48}" presName="rootText" presStyleLbl="node4" presStyleIdx="19" presStyleCnt="21" custLinFactNeighborX="49699" custLinFactNeighborY="-2197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2166FC9-7217-4FBD-B132-4547902C4DFD}" type="pres">
      <dgm:prSet presAssocID="{05EE69A2-1B64-42B1-A998-EE8F9FFCBB48}" presName="rootConnector" presStyleLbl="node4" presStyleIdx="19" presStyleCnt="21"/>
      <dgm:spPr/>
      <dgm:t>
        <a:bodyPr/>
        <a:lstStyle/>
        <a:p>
          <a:pPr rtl="1"/>
          <a:endParaRPr lang="fa-IR"/>
        </a:p>
      </dgm:t>
    </dgm:pt>
    <dgm:pt modelId="{FAD31FB3-5F0C-4EF9-BC25-7A81A2F1113A}" type="pres">
      <dgm:prSet presAssocID="{05EE69A2-1B64-42B1-A998-EE8F9FFCBB48}" presName="hierChild4" presStyleCnt="0"/>
      <dgm:spPr/>
    </dgm:pt>
    <dgm:pt modelId="{FB6A3517-2241-48E1-AA40-5AFF658BF629}" type="pres">
      <dgm:prSet presAssocID="{05EE69A2-1B64-42B1-A998-EE8F9FFCBB48}" presName="hierChild5" presStyleCnt="0"/>
      <dgm:spPr/>
    </dgm:pt>
    <dgm:pt modelId="{4C0E7297-4478-4B08-9455-347FDF3FF06E}" type="pres">
      <dgm:prSet presAssocID="{463FAE9F-705F-4B5F-BEF0-A57BA044F28E}" presName="Name37" presStyleLbl="parChTrans1D4" presStyleIdx="20" presStyleCnt="21"/>
      <dgm:spPr/>
      <dgm:t>
        <a:bodyPr/>
        <a:lstStyle/>
        <a:p>
          <a:pPr rtl="1"/>
          <a:endParaRPr lang="fa-IR"/>
        </a:p>
      </dgm:t>
    </dgm:pt>
    <dgm:pt modelId="{EE8E2660-7E02-40F7-8BE4-4E2517A06C18}" type="pres">
      <dgm:prSet presAssocID="{9ED054AA-9D9A-439E-80B0-1FEB321BAA9A}" presName="hierRoot2" presStyleCnt="0">
        <dgm:presLayoutVars>
          <dgm:hierBranch val="init"/>
        </dgm:presLayoutVars>
      </dgm:prSet>
      <dgm:spPr/>
    </dgm:pt>
    <dgm:pt modelId="{73FDC6C7-7DB7-4551-9CF0-54DA799C6CE3}" type="pres">
      <dgm:prSet presAssocID="{9ED054AA-9D9A-439E-80B0-1FEB321BAA9A}" presName="rootComposite" presStyleCnt="0"/>
      <dgm:spPr/>
    </dgm:pt>
    <dgm:pt modelId="{5DEF311B-5E1A-4F12-AD2C-994FA32FA6BB}" type="pres">
      <dgm:prSet presAssocID="{9ED054AA-9D9A-439E-80B0-1FEB321BAA9A}" presName="rootText" presStyleLbl="node4" presStyleIdx="20" presStyleCnt="21" custLinFactNeighborX="49699" custLinFactNeighborY="-4664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137A3F8-358D-49FF-AC23-5C19A973D1B6}" type="pres">
      <dgm:prSet presAssocID="{9ED054AA-9D9A-439E-80B0-1FEB321BAA9A}" presName="rootConnector" presStyleLbl="node4" presStyleIdx="20" presStyleCnt="21"/>
      <dgm:spPr/>
      <dgm:t>
        <a:bodyPr/>
        <a:lstStyle/>
        <a:p>
          <a:pPr rtl="1"/>
          <a:endParaRPr lang="fa-IR"/>
        </a:p>
      </dgm:t>
    </dgm:pt>
    <dgm:pt modelId="{DE0395CF-21F4-48BC-AA4E-56BA8B4D603A}" type="pres">
      <dgm:prSet presAssocID="{9ED054AA-9D9A-439E-80B0-1FEB321BAA9A}" presName="hierChild4" presStyleCnt="0"/>
      <dgm:spPr/>
    </dgm:pt>
    <dgm:pt modelId="{EFA2AC46-C401-4D2B-AC44-D20B0BFA098C}" type="pres">
      <dgm:prSet presAssocID="{9ED054AA-9D9A-439E-80B0-1FEB321BAA9A}" presName="hierChild5" presStyleCnt="0"/>
      <dgm:spPr/>
    </dgm:pt>
    <dgm:pt modelId="{AF30BFEC-BED3-4091-968D-B7944D86B4A1}" type="pres">
      <dgm:prSet presAssocID="{B5F52DBE-8858-4CFB-A5DC-D91AF67BF78C}" presName="hierChild5" presStyleCnt="0"/>
      <dgm:spPr/>
    </dgm:pt>
    <dgm:pt modelId="{A077D5FE-8A3C-4774-A622-7BC0C1C40312}" type="pres">
      <dgm:prSet presAssocID="{467E6CB5-FE8B-4691-B6CA-C354945C108C}" presName="hierChild5" presStyleCnt="0"/>
      <dgm:spPr/>
    </dgm:pt>
    <dgm:pt modelId="{402BA5A9-83E7-4715-BBFD-F07C80699BC1}" type="pres">
      <dgm:prSet presAssocID="{AE884A36-4CAC-4376-88B6-DEA72D1C71B0}" presName="Name37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672C0832-FC71-4C25-ADCD-25CD08B5A84D}" type="pres">
      <dgm:prSet presAssocID="{3D6C75D3-0D29-42F6-A541-41C4B9929CCD}" presName="hierRoot2" presStyleCnt="0">
        <dgm:presLayoutVars>
          <dgm:hierBranch val="init"/>
        </dgm:presLayoutVars>
      </dgm:prSet>
      <dgm:spPr/>
    </dgm:pt>
    <dgm:pt modelId="{0B11D164-CE5A-4773-95FA-883559F0DA43}" type="pres">
      <dgm:prSet presAssocID="{3D6C75D3-0D29-42F6-A541-41C4B9929CCD}" presName="rootComposite" presStyleCnt="0"/>
      <dgm:spPr/>
    </dgm:pt>
    <dgm:pt modelId="{25A64416-BE91-45D8-A733-25B0A29653EF}" type="pres">
      <dgm:prSet presAssocID="{3D6C75D3-0D29-42F6-A541-41C4B9929CCD}" presName="rootText" presStyleLbl="node2" presStyleIdx="1" presStyleCnt="2" custAng="0" custScaleX="1340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8ED8558-130E-4C5C-B136-15160C8FBA65}" type="pres">
      <dgm:prSet presAssocID="{3D6C75D3-0D29-42F6-A541-41C4B9929CCD}" presName="rootConnector" presStyleLbl="node2" presStyleIdx="1" presStyleCnt="2"/>
      <dgm:spPr/>
      <dgm:t>
        <a:bodyPr/>
        <a:lstStyle/>
        <a:p>
          <a:pPr rtl="1"/>
          <a:endParaRPr lang="fa-IR"/>
        </a:p>
      </dgm:t>
    </dgm:pt>
    <dgm:pt modelId="{E2807B87-33E1-431C-970F-352AB948C3A4}" type="pres">
      <dgm:prSet presAssocID="{3D6C75D3-0D29-42F6-A541-41C4B9929CCD}" presName="hierChild4" presStyleCnt="0"/>
      <dgm:spPr/>
    </dgm:pt>
    <dgm:pt modelId="{EE14ED3E-EC46-4882-8800-1E77BD54C780}" type="pres">
      <dgm:prSet presAssocID="{3D6C75D3-0D29-42F6-A541-41C4B9929CCD}" presName="hierChild5" presStyleCnt="0"/>
      <dgm:spPr/>
    </dgm:pt>
    <dgm:pt modelId="{EECE6771-94A8-4EE1-A01F-0E96C5385647}" type="pres">
      <dgm:prSet presAssocID="{DC4C9B77-A863-4C28-89A1-4D1087B3B9BC}" presName="hierChild3" presStyleCnt="0"/>
      <dgm:spPr/>
    </dgm:pt>
  </dgm:ptLst>
  <dgm:cxnLst>
    <dgm:cxn modelId="{3BA4A6A9-131A-48EC-850D-3818D40F8EBC}" srcId="{3230EDAA-3A1A-4FBB-8AB2-FD1ABEDE4B5F}" destId="{62BEA0F1-9FAF-499E-84EE-8BDF8837F459}" srcOrd="0" destOrd="0" parTransId="{A07D11F7-92ED-42E4-8C7D-136536237FA9}" sibTransId="{088EDC1D-6ADC-4937-B700-AE646B801FE8}"/>
    <dgm:cxn modelId="{03D9FC1E-9368-40BB-9852-0DD5212705EA}" type="presOf" srcId="{DC4C9B77-A863-4C28-89A1-4D1087B3B9BC}" destId="{5E690DA9-3CCF-4388-BDA4-70DD711B5275}" srcOrd="0" destOrd="0" presId="urn:microsoft.com/office/officeart/2005/8/layout/orgChart1"/>
    <dgm:cxn modelId="{4E1DA518-E0C0-44F5-813D-B08E13EF82BB}" type="presOf" srcId="{E58E9CD9-0999-444A-A2B6-402C67131AC9}" destId="{472DA764-55D0-4E37-8A3F-600107772A9F}" srcOrd="0" destOrd="0" presId="urn:microsoft.com/office/officeart/2005/8/layout/orgChart1"/>
    <dgm:cxn modelId="{473D987F-05D9-4DFF-A855-2678B4C6503E}" type="presOf" srcId="{03109F20-C196-4896-9BDD-BF338D3C7754}" destId="{178DDD89-CDDD-476A-A274-B3F408FBD71D}" srcOrd="1" destOrd="0" presId="urn:microsoft.com/office/officeart/2005/8/layout/orgChart1"/>
    <dgm:cxn modelId="{62189C31-C3D1-4390-A180-939FAA6F45A0}" type="presOf" srcId="{06C838A9-7C09-4C0E-B51D-99918E21E6FF}" destId="{46C27EAF-B11E-4599-A186-CD10F77AED07}" srcOrd="0" destOrd="0" presId="urn:microsoft.com/office/officeart/2005/8/layout/orgChart1"/>
    <dgm:cxn modelId="{65F970F5-91DA-466F-AE2C-F0725ECF2F99}" type="presOf" srcId="{D32CE600-98FB-4FE1-A34C-9F9FE47D64BF}" destId="{68556BA8-1765-4E3A-9087-7C1B4769F456}" srcOrd="1" destOrd="0" presId="urn:microsoft.com/office/officeart/2005/8/layout/orgChart1"/>
    <dgm:cxn modelId="{41610A78-5966-4BDF-9C64-131ADA593D2D}" srcId="{B1087832-BF30-48CC-B1A2-F5FC7B2511B5}" destId="{3A277A02-2F42-4504-8972-F92C7D2572E7}" srcOrd="1" destOrd="0" parTransId="{A4D57F41-3BD3-43C8-8C18-FD059D056DEA}" sibTransId="{71C74269-C242-45E4-B9D0-E81DF69B8A20}"/>
    <dgm:cxn modelId="{035A0F6D-A07B-49CE-9A14-36573DB9820D}" srcId="{B5F52DBE-8858-4CFB-A5DC-D91AF67BF78C}" destId="{9ED054AA-9D9A-439E-80B0-1FEB321BAA9A}" srcOrd="1" destOrd="0" parTransId="{463FAE9F-705F-4B5F-BEF0-A57BA044F28E}" sibTransId="{DB254399-5A39-4EB4-9816-B54635516EE3}"/>
    <dgm:cxn modelId="{B512A133-C3F1-4D9C-A698-D444BDB00BC3}" type="presOf" srcId="{E1DBC48B-510E-4967-A3B8-68A30DE79205}" destId="{BBE7173C-229D-4729-9123-9188836DCF23}" srcOrd="0" destOrd="0" presId="urn:microsoft.com/office/officeart/2005/8/layout/orgChart1"/>
    <dgm:cxn modelId="{1A64F68B-F971-4859-A23C-F0BAF81172D9}" type="presOf" srcId="{EA92DB95-8F6E-4C73-B35D-D5EEEBD6CC16}" destId="{86193D20-31ED-4726-82D2-E614B2C41347}" srcOrd="0" destOrd="0" presId="urn:microsoft.com/office/officeart/2005/8/layout/orgChart1"/>
    <dgm:cxn modelId="{63D498BE-E968-463D-93D3-D970E7763899}" type="presOf" srcId="{1EB8A694-7B39-49EA-BE4C-74FA956B376E}" destId="{D76049D8-F073-433E-B89C-7302EA05EC00}" srcOrd="0" destOrd="0" presId="urn:microsoft.com/office/officeart/2005/8/layout/orgChart1"/>
    <dgm:cxn modelId="{A35F024D-D6BA-4E53-958A-68079406C1DF}" type="presOf" srcId="{46DC7BB7-2686-464F-A608-9A65CAD67552}" destId="{DC2B4FDB-3849-4788-B04D-D4FD96F56C77}" srcOrd="0" destOrd="0" presId="urn:microsoft.com/office/officeart/2005/8/layout/orgChart1"/>
    <dgm:cxn modelId="{36FB2F08-2276-4083-AF09-00FBF7BB7061}" type="presOf" srcId="{ED12A7F9-4FE9-42C5-AA5F-FF5CB91C3D37}" destId="{5CE633E7-3CC3-47F9-9CFC-803763D80B2D}" srcOrd="1" destOrd="0" presId="urn:microsoft.com/office/officeart/2005/8/layout/orgChart1"/>
    <dgm:cxn modelId="{8D5DDC43-19D3-46F7-BD41-7C22636915F7}" srcId="{467E6CB5-FE8B-4691-B6CA-C354945C108C}" destId="{B5F52DBE-8858-4CFB-A5DC-D91AF67BF78C}" srcOrd="1" destOrd="0" parTransId="{325FCF5F-CB06-4B27-9DAE-82276454C771}" sibTransId="{97C9764E-40DC-41DB-8200-2797EF993526}"/>
    <dgm:cxn modelId="{B837962F-6B66-4203-AEFA-88E5AFFE7C50}" type="presOf" srcId="{79514665-1F77-4EC8-9DD8-96808E9A7D1B}" destId="{F2060ADA-7F06-47FE-8F00-F0BB6302A147}" srcOrd="0" destOrd="0" presId="urn:microsoft.com/office/officeart/2005/8/layout/orgChart1"/>
    <dgm:cxn modelId="{A42318B7-2970-46D6-9B4D-F09204699CAD}" type="presOf" srcId="{730DDFFC-7C56-43CA-B35D-80B6F403A117}" destId="{6B17CD10-6716-441C-92A5-7E09A97C12A2}" srcOrd="0" destOrd="0" presId="urn:microsoft.com/office/officeart/2005/8/layout/orgChart1"/>
    <dgm:cxn modelId="{D3D0E409-704B-4774-96E2-B4BE89EB0BE5}" type="presOf" srcId="{F4D77973-2FFA-4DD4-856D-0DE7FF8B4816}" destId="{68C33B33-985C-4D29-828A-D2C66CB545EA}" srcOrd="0" destOrd="0" presId="urn:microsoft.com/office/officeart/2005/8/layout/orgChart1"/>
    <dgm:cxn modelId="{3BF90BF8-EB7C-40C6-8637-269C192BCA3B}" type="presOf" srcId="{A07D11F7-92ED-42E4-8C7D-136536237FA9}" destId="{99F311E9-9FBE-4B8C-87B1-127AB56BED2B}" srcOrd="0" destOrd="0" presId="urn:microsoft.com/office/officeart/2005/8/layout/orgChart1"/>
    <dgm:cxn modelId="{79FB90B9-8074-4FDC-A7E2-721AC7CACA58}" srcId="{F4D77973-2FFA-4DD4-856D-0DE7FF8B4816}" destId="{031A2FCD-A35B-4945-A5D6-98DF22DE8E65}" srcOrd="0" destOrd="0" parTransId="{3A0A7336-3C80-4591-B07F-47B5C4F51635}" sibTransId="{81AA5204-B6A2-4CD9-8051-606E37CCE096}"/>
    <dgm:cxn modelId="{EA9B867D-F172-4C4D-AA23-791D8E35F31B}" type="presOf" srcId="{3230EDAA-3A1A-4FBB-8AB2-FD1ABEDE4B5F}" destId="{CCF6C796-F68B-4F9E-B0FB-2B0DA5D32DE4}" srcOrd="1" destOrd="0" presId="urn:microsoft.com/office/officeart/2005/8/layout/orgChart1"/>
    <dgm:cxn modelId="{9944B5B7-07B5-4CE3-98B1-E2A5112D70A8}" type="presOf" srcId="{9ED054AA-9D9A-439E-80B0-1FEB321BAA9A}" destId="{5DEF311B-5E1A-4F12-AD2C-994FA32FA6BB}" srcOrd="0" destOrd="0" presId="urn:microsoft.com/office/officeart/2005/8/layout/orgChart1"/>
    <dgm:cxn modelId="{A41572BA-6FFA-4819-9AE3-E1695A6BBF42}" type="presOf" srcId="{3C64A75A-07A9-4435-9573-3EB4ED727BA5}" destId="{2BEAE899-82B5-40F5-83EC-B18BC1B496FF}" srcOrd="0" destOrd="0" presId="urn:microsoft.com/office/officeart/2005/8/layout/orgChart1"/>
    <dgm:cxn modelId="{AE973099-9BFA-4BB2-B9D0-E895DEC08CD8}" type="presOf" srcId="{3A0A7336-3C80-4591-B07F-47B5C4F51635}" destId="{FD7ECBB7-AEC7-43FE-B5C2-F92162DBF9B8}" srcOrd="0" destOrd="0" presId="urn:microsoft.com/office/officeart/2005/8/layout/orgChart1"/>
    <dgm:cxn modelId="{AFBFF129-451C-4B7C-A4F2-DA07F69C644C}" type="presOf" srcId="{F20B9EE7-85C3-42B3-A862-F822875ED07C}" destId="{B5CE4120-F577-497A-B231-158A7A7BBD08}" srcOrd="0" destOrd="0" presId="urn:microsoft.com/office/officeart/2005/8/layout/orgChart1"/>
    <dgm:cxn modelId="{05F3F263-809F-402C-ACF6-6ACC35B191B1}" srcId="{C2F6B34E-8396-4E06-B18F-10EC627D0005}" destId="{03109F20-C196-4896-9BDD-BF338D3C7754}" srcOrd="1" destOrd="0" parTransId="{EA92DB95-8F6E-4C73-B35D-D5EEEBD6CC16}" sibTransId="{D6759BD9-04BD-44FB-9D89-F185CACB48DB}"/>
    <dgm:cxn modelId="{38F9F8F9-FE7F-49C9-9EB7-D7F24D6057C8}" type="presOf" srcId="{A06E8EF6-EC1B-4A14-B3E1-6BFF2B47B0E3}" destId="{099BF301-F8BC-449C-B5AC-643A44C6535D}" srcOrd="1" destOrd="0" presId="urn:microsoft.com/office/officeart/2005/8/layout/orgChart1"/>
    <dgm:cxn modelId="{10ADB67A-78B8-4D49-A72C-2242AED90CF1}" type="presOf" srcId="{93FBAAD7-3301-4D3D-BBDE-235BA13D994A}" destId="{47035BAC-1D3B-4CED-A7B9-8139595C5A64}" srcOrd="0" destOrd="0" presId="urn:microsoft.com/office/officeart/2005/8/layout/orgChart1"/>
    <dgm:cxn modelId="{4D3F35CF-8413-48A7-9507-0677CDCC560C}" type="presOf" srcId="{B5F52DBE-8858-4CFB-A5DC-D91AF67BF78C}" destId="{960421C5-D1EB-42F4-AA95-5ECF35319075}" srcOrd="1" destOrd="0" presId="urn:microsoft.com/office/officeart/2005/8/layout/orgChart1"/>
    <dgm:cxn modelId="{EC3C3EF5-F1B8-4940-8CD2-97324EE443CB}" type="presOf" srcId="{0AF0C7A3-4E85-4A44-A13D-3AF8383290FA}" destId="{ABEBE90B-E0F1-4035-8DA9-CB3E09A93727}" srcOrd="1" destOrd="0" presId="urn:microsoft.com/office/officeart/2005/8/layout/orgChart1"/>
    <dgm:cxn modelId="{E1F6D271-1CBC-4145-A69C-E62D1DFA6748}" type="presOf" srcId="{05EE69A2-1B64-42B1-A998-EE8F9FFCBB48}" destId="{847F2C68-9BE9-469F-AB2C-0564BD69E3D3}" srcOrd="0" destOrd="0" presId="urn:microsoft.com/office/officeart/2005/8/layout/orgChart1"/>
    <dgm:cxn modelId="{9FA54D8E-C5F8-4793-B028-6EF028F02DD2}" type="presOf" srcId="{5177DCEE-07C7-4E0F-A356-D5AD2BF2773C}" destId="{9FE415B1-2239-4DB7-8ADB-042957FDD632}" srcOrd="0" destOrd="0" presId="urn:microsoft.com/office/officeart/2005/8/layout/orgChart1"/>
    <dgm:cxn modelId="{E72E6679-7887-4F90-BD87-AD877F7CC05F}" srcId="{46DC7BB7-2686-464F-A608-9A65CAD67552}" destId="{C2F6B34E-8396-4E06-B18F-10EC627D0005}" srcOrd="2" destOrd="0" parTransId="{E58E9CD9-0999-444A-A2B6-402C67131AC9}" sibTransId="{9815403A-9734-4980-996A-B2B9CD994894}"/>
    <dgm:cxn modelId="{CAFC6B9E-60BD-45A7-80C1-5D927D1A095F}" type="presOf" srcId="{7332C810-AEE4-416E-9D97-1C5C05DF4BCD}" destId="{7662D1A8-AE6F-41D0-A38C-55CD4E5E8B42}" srcOrd="1" destOrd="0" presId="urn:microsoft.com/office/officeart/2005/8/layout/orgChart1"/>
    <dgm:cxn modelId="{5A3F9F1A-BE1D-4F4C-AFBC-28AD6ACD2567}" srcId="{0AF0C7A3-4E85-4A44-A13D-3AF8383290FA}" destId="{46DC7BB7-2686-464F-A608-9A65CAD67552}" srcOrd="1" destOrd="0" parTransId="{93FBAAD7-3301-4D3D-BBDE-235BA13D994A}" sibTransId="{CC627191-DE06-4979-9597-71D31BF788BA}"/>
    <dgm:cxn modelId="{27931BC1-4C83-4F3B-890F-3D7148073F90}" type="presOf" srcId="{DC4C9B77-A863-4C28-89A1-4D1087B3B9BC}" destId="{6F6D5985-EE3F-49A9-BA5D-AD26BF84B910}" srcOrd="1" destOrd="0" presId="urn:microsoft.com/office/officeart/2005/8/layout/orgChart1"/>
    <dgm:cxn modelId="{CB0A5808-F8F0-4774-861E-AD2D3E9F3770}" srcId="{ED12A7F9-4FE9-42C5-AA5F-FF5CB91C3D37}" destId="{3B8362D3-A2DD-44F4-85E0-D11D24C33A04}" srcOrd="0" destOrd="0" parTransId="{79514665-1F77-4EC8-9DD8-96808E9A7D1B}" sibTransId="{12FC851F-FE4B-480C-8E66-949765A1BE62}"/>
    <dgm:cxn modelId="{FF3450F2-736D-4D95-963C-8C84BF560449}" type="presOf" srcId="{8402236D-A4D3-4196-8F82-B0410B979ABE}" destId="{ABC1D39E-744E-4E35-8955-90978CFBAC78}" srcOrd="0" destOrd="0" presId="urn:microsoft.com/office/officeart/2005/8/layout/orgChart1"/>
    <dgm:cxn modelId="{46FBFCD3-4209-4AFC-996F-9DC87572B10C}" srcId="{5177DCEE-07C7-4E0F-A356-D5AD2BF2773C}" destId="{D32CE600-98FB-4FE1-A34C-9F9FE47D64BF}" srcOrd="1" destOrd="0" parTransId="{6B63EE62-BF42-458B-80B0-25BCABDFE1D9}" sibTransId="{3C0BA9B5-A6DE-4016-9837-EEC6A29CD5EC}"/>
    <dgm:cxn modelId="{7F170ACB-92DC-42C5-8931-58343F2836E5}" srcId="{B1087832-BF30-48CC-B1A2-F5FC7B2511B5}" destId="{80F0EDF8-268A-4B99-9046-CDCEECA3BB5D}" srcOrd="0" destOrd="0" parTransId="{99FD300E-69D1-4CCD-BC33-57D40B791BF1}" sibTransId="{7E500BFE-6F2B-47FD-AAA9-8177C0B1AF8E}"/>
    <dgm:cxn modelId="{7021F271-31AB-4CC8-9206-CD7D6741DF8D}" type="presOf" srcId="{A8382A5B-439C-4DAA-99C1-28B60898DCEF}" destId="{11755896-660F-4EAD-8E88-25525B2153B9}" srcOrd="0" destOrd="0" presId="urn:microsoft.com/office/officeart/2005/8/layout/orgChart1"/>
    <dgm:cxn modelId="{C92E1492-B6BA-4DB1-AE31-C5F61CA8EAE8}" type="presOf" srcId="{9ED054AA-9D9A-439E-80B0-1FEB321BAA9A}" destId="{3137A3F8-358D-49FF-AC23-5C19A973D1B6}" srcOrd="1" destOrd="0" presId="urn:microsoft.com/office/officeart/2005/8/layout/orgChart1"/>
    <dgm:cxn modelId="{5DA6C1AE-9B58-4C13-8E7F-284A4B55724E}" type="presOf" srcId="{B1087832-BF30-48CC-B1A2-F5FC7B2511B5}" destId="{E7026B5E-0EDF-41D4-B9E7-F9461DEA150C}" srcOrd="0" destOrd="0" presId="urn:microsoft.com/office/officeart/2005/8/layout/orgChart1"/>
    <dgm:cxn modelId="{E64444FC-8744-4D5E-A7E2-BCBA58604294}" srcId="{ED12A7F9-4FE9-42C5-AA5F-FF5CB91C3D37}" destId="{0C281055-0DFB-4362-A634-D79F7C6F7EC9}" srcOrd="1" destOrd="0" parTransId="{1E140C2B-FDD1-4B5F-8D4B-94CFB562093C}" sibTransId="{E4C3EB6A-2200-49F5-A3A7-BDDE1BC17637}"/>
    <dgm:cxn modelId="{EAF3BC23-3053-4593-8ED9-D3D1DF259619}" srcId="{B5F52DBE-8858-4CFB-A5DC-D91AF67BF78C}" destId="{05EE69A2-1B64-42B1-A998-EE8F9FFCBB48}" srcOrd="0" destOrd="0" parTransId="{06C838A9-7C09-4C0E-B51D-99918E21E6FF}" sibTransId="{131F8770-A91C-4521-A971-4683B72CD863}"/>
    <dgm:cxn modelId="{76DB5DA4-556B-41FD-8BE6-1248295B2C8F}" type="presOf" srcId="{46DC7BB7-2686-464F-A608-9A65CAD67552}" destId="{3DE0F6FF-7A46-4565-8DCC-60B6FAED7E69}" srcOrd="1" destOrd="0" presId="urn:microsoft.com/office/officeart/2005/8/layout/orgChart1"/>
    <dgm:cxn modelId="{A01C4920-1CC9-4AC7-B658-2DF8F70BB8D5}" type="presOf" srcId="{3D6C75D3-0D29-42F6-A541-41C4B9929CCD}" destId="{38ED8558-130E-4C5C-B136-15160C8FBA65}" srcOrd="1" destOrd="0" presId="urn:microsoft.com/office/officeart/2005/8/layout/orgChart1"/>
    <dgm:cxn modelId="{F95B8E6F-AE6F-4DCC-AF25-C1450498060A}" type="presOf" srcId="{C2F6B34E-8396-4E06-B18F-10EC627D0005}" destId="{7C23A98B-C23D-4EF1-B247-5A4B91779F59}" srcOrd="1" destOrd="0" presId="urn:microsoft.com/office/officeart/2005/8/layout/orgChart1"/>
    <dgm:cxn modelId="{ED79B19C-C306-4CC5-A5FE-1DDB828D93EF}" type="presOf" srcId="{3A277A02-2F42-4504-8972-F92C7D2572E7}" destId="{7B9F0B0B-A9F6-450E-9B5D-FDE44F2B0036}" srcOrd="1" destOrd="0" presId="urn:microsoft.com/office/officeart/2005/8/layout/orgChart1"/>
    <dgm:cxn modelId="{1B81B75F-69EB-4927-B591-CD8679269F65}" type="presOf" srcId="{1472C092-D1AF-4B43-AD01-87191AB14F2E}" destId="{6098E377-F17F-47E1-9D15-196347FDB24E}" srcOrd="0" destOrd="0" presId="urn:microsoft.com/office/officeart/2005/8/layout/orgChart1"/>
    <dgm:cxn modelId="{DD59C17A-A775-411D-A505-99D00F0A5627}" type="presOf" srcId="{3D6C75D3-0D29-42F6-A541-41C4B9929CCD}" destId="{25A64416-BE91-45D8-A733-25B0A29653EF}" srcOrd="0" destOrd="0" presId="urn:microsoft.com/office/officeart/2005/8/layout/orgChart1"/>
    <dgm:cxn modelId="{AF81976B-E352-4D44-8DA2-A409599F39A8}" type="presOf" srcId="{03109F20-C196-4896-9BDD-BF338D3C7754}" destId="{90819847-14EE-4426-BA12-D60603E1EE34}" srcOrd="0" destOrd="0" presId="urn:microsoft.com/office/officeart/2005/8/layout/orgChart1"/>
    <dgm:cxn modelId="{609378A7-9DDA-4B62-A431-A54F4934732F}" type="presOf" srcId="{463FAE9F-705F-4B5F-BEF0-A57BA044F28E}" destId="{4C0E7297-4478-4B08-9455-347FDF3FF06E}" srcOrd="0" destOrd="0" presId="urn:microsoft.com/office/officeart/2005/8/layout/orgChart1"/>
    <dgm:cxn modelId="{E4186781-7B6C-4EE5-BD97-F1744B0ED632}" srcId="{5177DCEE-07C7-4E0F-A356-D5AD2BF2773C}" destId="{0AF0C7A3-4E85-4A44-A13D-3AF8383290FA}" srcOrd="0" destOrd="0" parTransId="{F20B9EE7-85C3-42B3-A862-F822875ED07C}" sibTransId="{E6E9C03D-BD00-4106-B63E-2583C1190A1B}"/>
    <dgm:cxn modelId="{49340FC5-1D00-43B0-A73B-432A86DDE04F}" srcId="{467E6CB5-FE8B-4691-B6CA-C354945C108C}" destId="{5177DCEE-07C7-4E0F-A356-D5AD2BF2773C}" srcOrd="0" destOrd="0" parTransId="{FF5F3954-B4EC-4569-A8DC-1010CA862677}" sibTransId="{968B59A0-F5A6-4B07-9F53-8CFC1F299DCB}"/>
    <dgm:cxn modelId="{E196F3A4-486C-4B17-8B3D-6A5A21289439}" type="presOf" srcId="{20030E91-BDC4-4213-ACB1-824E5D75A330}" destId="{D8511CD5-FBCD-4BDE-A31C-6C85F777FEEB}" srcOrd="0" destOrd="0" presId="urn:microsoft.com/office/officeart/2005/8/layout/orgChart1"/>
    <dgm:cxn modelId="{0B40A232-DA21-41CD-8537-7A2B132EC53F}" srcId="{F4D77973-2FFA-4DD4-856D-0DE7FF8B4816}" destId="{7332C810-AEE4-416E-9D97-1C5C05DF4BCD}" srcOrd="1" destOrd="0" parTransId="{E367FCC3-4124-487B-AF14-99DFA7BD5F73}" sibTransId="{5BA04110-C991-4651-A89F-1CBBD0F8AC68}"/>
    <dgm:cxn modelId="{6761BDA8-1E73-4CE8-840D-7603364B0683}" type="presOf" srcId="{A4D57F41-3BD3-43C8-8C18-FD059D056DEA}" destId="{18042008-7062-4DAD-95BB-C86976BCE085}" srcOrd="0" destOrd="0" presId="urn:microsoft.com/office/officeart/2005/8/layout/orgChart1"/>
    <dgm:cxn modelId="{7E6736C9-B1A7-4BD5-9AC3-4BA27E65CEA3}" type="presOf" srcId="{C2F6B34E-8396-4E06-B18F-10EC627D0005}" destId="{DA6F274E-CB27-42AE-9C21-5EAFECB2824A}" srcOrd="0" destOrd="0" presId="urn:microsoft.com/office/officeart/2005/8/layout/orgChart1"/>
    <dgm:cxn modelId="{C15C0CC1-EBC0-4C8D-803F-7E450DAC145E}" type="presOf" srcId="{4BBE88D7-0998-4167-BC21-7D95102596C3}" destId="{CA09B801-F5D7-4EFF-89D2-BCE9EA3C1CEF}" srcOrd="0" destOrd="0" presId="urn:microsoft.com/office/officeart/2005/8/layout/orgChart1"/>
    <dgm:cxn modelId="{F1886700-08C3-494F-A53C-5C03816D08A1}" type="presOf" srcId="{ED12A7F9-4FE9-42C5-AA5F-FF5CB91C3D37}" destId="{5D2D0EAE-0AA0-49BD-A219-1F18039873D3}" srcOrd="0" destOrd="0" presId="urn:microsoft.com/office/officeart/2005/8/layout/orgChart1"/>
    <dgm:cxn modelId="{FA2265A5-D03B-47CF-AA07-2266979E9014}" type="presOf" srcId="{A6457C68-EF9F-4859-ACFF-F8564883AC85}" destId="{BBE1181D-7B4C-4F84-A1F4-94A214140948}" srcOrd="0" destOrd="0" presId="urn:microsoft.com/office/officeart/2005/8/layout/orgChart1"/>
    <dgm:cxn modelId="{AF913CFD-6B93-4425-8802-9EBE9F2E0E28}" type="presOf" srcId="{0AF0C7A3-4E85-4A44-A13D-3AF8383290FA}" destId="{5D86C67D-5EB6-4D38-9AE8-E652BDCF6CBE}" srcOrd="0" destOrd="0" presId="urn:microsoft.com/office/officeart/2005/8/layout/orgChart1"/>
    <dgm:cxn modelId="{B4E6146E-70E5-408C-A02D-332A95006519}" type="presOf" srcId="{1E140C2B-FDD1-4B5F-8D4B-94CFB562093C}" destId="{D03DB96A-688A-472F-8E7C-6D5C04DCD2A8}" srcOrd="0" destOrd="0" presId="urn:microsoft.com/office/officeart/2005/8/layout/orgChart1"/>
    <dgm:cxn modelId="{0E6ACBB6-E745-424D-8BF8-281621BC1065}" type="presOf" srcId="{0C281055-0DFB-4362-A634-D79F7C6F7EC9}" destId="{E3D978ED-9C2B-4FDC-A278-6E63BD15624F}" srcOrd="1" destOrd="0" presId="urn:microsoft.com/office/officeart/2005/8/layout/orgChart1"/>
    <dgm:cxn modelId="{6710AF6D-9B26-4454-B016-C0AAB29C5E47}" srcId="{DC4C9B77-A863-4C28-89A1-4D1087B3B9BC}" destId="{467E6CB5-FE8B-4691-B6CA-C354945C108C}" srcOrd="0" destOrd="0" parTransId="{1472C092-D1AF-4B43-AD01-87191AB14F2E}" sibTransId="{7F308C73-37D5-410A-BCE1-89764CE6AB1E}"/>
    <dgm:cxn modelId="{FBAACA51-B0D1-41CE-9DF8-7A25A1172356}" type="presOf" srcId="{80F0EDF8-268A-4B99-9046-CDCEECA3BB5D}" destId="{3CCAAE69-8A79-4C5B-93BA-D82CB2DB08A2}" srcOrd="0" destOrd="0" presId="urn:microsoft.com/office/officeart/2005/8/layout/orgChart1"/>
    <dgm:cxn modelId="{17B5C7E9-970C-4AAB-99DD-565BF18A7D67}" type="presOf" srcId="{20030E91-BDC4-4213-ACB1-824E5D75A330}" destId="{A8D584DF-9872-4F39-9139-163A3DBD2A46}" srcOrd="1" destOrd="0" presId="urn:microsoft.com/office/officeart/2005/8/layout/orgChart1"/>
    <dgm:cxn modelId="{B812D1A9-DF58-4604-B94E-CB6C1831BE08}" srcId="{D32CE600-98FB-4FE1-A34C-9F9FE47D64BF}" destId="{B1087832-BF30-48CC-B1A2-F5FC7B2511B5}" srcOrd="1" destOrd="0" parTransId="{4BBE88D7-0998-4167-BC21-7D95102596C3}" sibTransId="{5C5C4880-04F1-4993-9E25-A69D356830E3}"/>
    <dgm:cxn modelId="{F4ADC0A2-F30D-49C3-95E7-9F166C26CF0A}" type="presOf" srcId="{031A2FCD-A35B-4945-A5D6-98DF22DE8E65}" destId="{1C6EC41D-04B7-4B0D-A484-057C44BE1DAF}" srcOrd="1" destOrd="0" presId="urn:microsoft.com/office/officeart/2005/8/layout/orgChart1"/>
    <dgm:cxn modelId="{DE0E2FB2-F87F-4612-B657-B9F7E02DC072}" type="presOf" srcId="{031A2FCD-A35B-4945-A5D6-98DF22DE8E65}" destId="{3F24E2E9-2C30-4AFC-9075-623A78AB5BF2}" srcOrd="0" destOrd="0" presId="urn:microsoft.com/office/officeart/2005/8/layout/orgChart1"/>
    <dgm:cxn modelId="{F8853756-7652-47AB-B2FA-D3CA2C359822}" type="presOf" srcId="{FF5F3954-B4EC-4569-A8DC-1010CA862677}" destId="{9BF188BB-1FB3-4AC6-A299-4E7787C6ADAF}" srcOrd="0" destOrd="0" presId="urn:microsoft.com/office/officeart/2005/8/layout/orgChart1"/>
    <dgm:cxn modelId="{47D09261-5F0E-4112-9844-227A831BA90E}" srcId="{0AF0C7A3-4E85-4A44-A13D-3AF8383290FA}" destId="{F4D77973-2FFA-4DD4-856D-0DE7FF8B4816}" srcOrd="0" destOrd="0" parTransId="{A8382A5B-439C-4DAA-99C1-28B60898DCEF}" sibTransId="{A52D8CC1-BE45-4F14-95FA-A6D8ABFB6FDC}"/>
    <dgm:cxn modelId="{E7C883AD-7056-4AA6-87EE-D1E83216A088}" type="presOf" srcId="{AA608AF1-C84A-48F1-AF44-E4FB8427E9E9}" destId="{5CA69FBE-A70F-40EE-ABF2-1CE48E810FC6}" srcOrd="0" destOrd="0" presId="urn:microsoft.com/office/officeart/2005/8/layout/orgChart1"/>
    <dgm:cxn modelId="{6E14A1E4-3777-4DDB-A685-CA86B44ACDF3}" type="presOf" srcId="{8402236D-A4D3-4196-8F82-B0410B979ABE}" destId="{7E943966-B19E-46F9-AC20-AE58E39320D4}" srcOrd="1" destOrd="0" presId="urn:microsoft.com/office/officeart/2005/8/layout/orgChart1"/>
    <dgm:cxn modelId="{6EADC6CB-92BB-4E5C-9F2C-32511F09B442}" type="presOf" srcId="{62BEA0F1-9FAF-499E-84EE-8BDF8837F459}" destId="{1B255218-1351-403C-A74B-A7CF8E0BE9B4}" srcOrd="1" destOrd="0" presId="urn:microsoft.com/office/officeart/2005/8/layout/orgChart1"/>
    <dgm:cxn modelId="{165799FA-5309-4F9B-BA58-600107DA08D6}" srcId="{730DDFFC-7C56-43CA-B35D-80B6F403A117}" destId="{DC4C9B77-A863-4C28-89A1-4D1087B3B9BC}" srcOrd="0" destOrd="0" parTransId="{BF789058-DEC2-4C00-ABFB-632494E40EF8}" sibTransId="{48ADF232-9069-49A7-AAAF-88CAD5EA2483}"/>
    <dgm:cxn modelId="{D30280EF-DF3B-4089-99E2-0E2997BBD8F6}" srcId="{DC4C9B77-A863-4C28-89A1-4D1087B3B9BC}" destId="{3D6C75D3-0D29-42F6-A541-41C4B9929CCD}" srcOrd="1" destOrd="0" parTransId="{AE884A36-4CAC-4376-88B6-DEA72D1C71B0}" sibTransId="{7CE5E0EF-4207-4193-A71D-B39BF78A5B41}"/>
    <dgm:cxn modelId="{E60BAFA1-6CB1-427C-81AB-3B55E049D13B}" type="presOf" srcId="{3A277A02-2F42-4504-8972-F92C7D2572E7}" destId="{DA783BC8-A7A5-4A05-87B9-77DF16ED5B5D}" srcOrd="0" destOrd="0" presId="urn:microsoft.com/office/officeart/2005/8/layout/orgChart1"/>
    <dgm:cxn modelId="{510F34E5-EBD9-4B97-A9F7-742A9B0DC6AF}" type="presOf" srcId="{3B8362D3-A2DD-44F4-85E0-D11D24C33A04}" destId="{30F05A16-A1AF-4E5E-BC83-4764DC787594}" srcOrd="1" destOrd="0" presId="urn:microsoft.com/office/officeart/2005/8/layout/orgChart1"/>
    <dgm:cxn modelId="{2EB6C2E8-24E1-441C-9417-CC2091D00AB3}" type="presOf" srcId="{62BEA0F1-9FAF-499E-84EE-8BDF8837F459}" destId="{3D7995A1-0BCB-4A8A-9ED3-EE088CEAA1B0}" srcOrd="0" destOrd="0" presId="urn:microsoft.com/office/officeart/2005/8/layout/orgChart1"/>
    <dgm:cxn modelId="{F0D47E08-C5A0-4DE8-898F-A08CE4D4B564}" type="presOf" srcId="{6B63EE62-BF42-458B-80B0-25BCABDFE1D9}" destId="{0BB1B91D-6EA0-48D4-92A2-A04D6CD41743}" srcOrd="0" destOrd="0" presId="urn:microsoft.com/office/officeart/2005/8/layout/orgChart1"/>
    <dgm:cxn modelId="{F3D063FA-8377-4E3E-9686-A8AB4DFD14CC}" type="presOf" srcId="{A06E8EF6-EC1B-4A14-B3E1-6BFF2B47B0E3}" destId="{0D357CA4-99AA-4C08-A924-3A94C950A523}" srcOrd="0" destOrd="0" presId="urn:microsoft.com/office/officeart/2005/8/layout/orgChart1"/>
    <dgm:cxn modelId="{80A13916-4FCC-4125-8C41-923649498032}" type="presOf" srcId="{B1087832-BF30-48CC-B1A2-F5FC7B2511B5}" destId="{91661F05-3EE0-4237-B599-8404E7BBC8BB}" srcOrd="1" destOrd="0" presId="urn:microsoft.com/office/officeart/2005/8/layout/orgChart1"/>
    <dgm:cxn modelId="{7F3697AF-2B26-4681-9A1B-6C8939510D8B}" type="presOf" srcId="{325FCF5F-CB06-4B27-9DAE-82276454C771}" destId="{527DF472-4EA5-4ABA-9B3F-C06D5E89E95F}" srcOrd="0" destOrd="0" presId="urn:microsoft.com/office/officeart/2005/8/layout/orgChart1"/>
    <dgm:cxn modelId="{27BC2B85-976C-4F2A-86B9-E2F3961F0D6A}" type="presOf" srcId="{D32CE600-98FB-4FE1-A34C-9F9FE47D64BF}" destId="{9D089B82-0466-4EEA-BF90-A0B8AE7BBE75}" srcOrd="0" destOrd="0" presId="urn:microsoft.com/office/officeart/2005/8/layout/orgChart1"/>
    <dgm:cxn modelId="{88C8049D-AB67-4AE9-8849-864DDCB5F0AB}" type="presOf" srcId="{99FD300E-69D1-4CCD-BC33-57D40B791BF1}" destId="{5255E19B-5007-4634-B797-C26128765588}" srcOrd="0" destOrd="0" presId="urn:microsoft.com/office/officeart/2005/8/layout/orgChart1"/>
    <dgm:cxn modelId="{0291C0B0-9FAB-4EAF-9EC4-9AA15CF5BA3D}" srcId="{46DC7BB7-2686-464F-A608-9A65CAD67552}" destId="{3230EDAA-3A1A-4FBB-8AB2-FD1ABEDE4B5F}" srcOrd="1" destOrd="0" parTransId="{3C64A75A-07A9-4435-9573-3EB4ED727BA5}" sibTransId="{51FCA2B8-FD52-4995-9DAE-1FA8A82F2C80}"/>
    <dgm:cxn modelId="{9DEBC2B0-4062-4A6E-905A-0BF5321B222E}" type="presOf" srcId="{7332C810-AEE4-416E-9D97-1C5C05DF4BCD}" destId="{BF7BF25B-F214-46C3-9362-0D00F5DEB50E}" srcOrd="0" destOrd="0" presId="urn:microsoft.com/office/officeart/2005/8/layout/orgChart1"/>
    <dgm:cxn modelId="{18742F21-3586-4F2C-AE69-19DADE231F20}" srcId="{C2F6B34E-8396-4E06-B18F-10EC627D0005}" destId="{8402236D-A4D3-4196-8F82-B0410B979ABE}" srcOrd="0" destOrd="0" parTransId="{A6457C68-EF9F-4859-ACFF-F8564883AC85}" sibTransId="{0CED9847-FB7E-48BB-B208-DC73F4B26FF0}"/>
    <dgm:cxn modelId="{393D1A62-8A9D-4E85-B041-87265386267B}" srcId="{46DC7BB7-2686-464F-A608-9A65CAD67552}" destId="{A06E8EF6-EC1B-4A14-B3E1-6BFF2B47B0E3}" srcOrd="0" destOrd="0" parTransId="{1EB8A694-7B39-49EA-BE4C-74FA956B376E}" sibTransId="{232087D5-7C8A-4B1A-A64A-81E86225BFE3}"/>
    <dgm:cxn modelId="{EA6EED2A-9518-4D01-84AC-3B861ABBA141}" type="presOf" srcId="{B5F52DBE-8858-4CFB-A5DC-D91AF67BF78C}" destId="{21A0845D-9EB9-4B03-A911-E21E48603B2B}" srcOrd="0" destOrd="0" presId="urn:microsoft.com/office/officeart/2005/8/layout/orgChart1"/>
    <dgm:cxn modelId="{04E210B8-5369-446F-841E-F34078B76E3C}" type="presOf" srcId="{AE884A36-4CAC-4376-88B6-DEA72D1C71B0}" destId="{402BA5A9-83E7-4715-BBFD-F07C80699BC1}" srcOrd="0" destOrd="0" presId="urn:microsoft.com/office/officeart/2005/8/layout/orgChart1"/>
    <dgm:cxn modelId="{B5946364-5B76-41FF-9B22-CD7FC0962DC6}" type="presOf" srcId="{E367FCC3-4124-487B-AF14-99DFA7BD5F73}" destId="{9407C331-17F0-40DE-A88D-8949F2BA9BC2}" srcOrd="0" destOrd="0" presId="urn:microsoft.com/office/officeart/2005/8/layout/orgChart1"/>
    <dgm:cxn modelId="{B460E089-DA61-470A-B451-A2F02F710CEE}" type="presOf" srcId="{05EE69A2-1B64-42B1-A998-EE8F9FFCBB48}" destId="{B2166FC9-7217-4FBD-B132-4547902C4DFD}" srcOrd="1" destOrd="0" presId="urn:microsoft.com/office/officeart/2005/8/layout/orgChart1"/>
    <dgm:cxn modelId="{891D4197-6526-41D9-BF77-44F3A8FCA706}" type="presOf" srcId="{F4D77973-2FFA-4DD4-856D-0DE7FF8B4816}" destId="{D2085E04-B580-4554-81E4-345AF0783964}" srcOrd="1" destOrd="0" presId="urn:microsoft.com/office/officeart/2005/8/layout/orgChart1"/>
    <dgm:cxn modelId="{6A4A1390-90D0-459A-BB42-746F38B05236}" type="presOf" srcId="{80F0EDF8-268A-4B99-9046-CDCEECA3BB5D}" destId="{103C0483-9D78-4CF7-91DD-C81BECC7FE95}" srcOrd="1" destOrd="0" presId="urn:microsoft.com/office/officeart/2005/8/layout/orgChart1"/>
    <dgm:cxn modelId="{4CFD12FA-F90F-475B-89AF-4D910A80E14F}" srcId="{D32CE600-98FB-4FE1-A34C-9F9FE47D64BF}" destId="{ED12A7F9-4FE9-42C5-AA5F-FF5CB91C3D37}" srcOrd="0" destOrd="0" parTransId="{E1DBC48B-510E-4967-A3B8-68A30DE79205}" sibTransId="{FB331007-8D16-4CDD-B0C9-6CCA9BCE3E72}"/>
    <dgm:cxn modelId="{CD9C7B82-DC0A-4818-9672-EF4F0808BC2E}" type="presOf" srcId="{0C281055-0DFB-4362-A634-D79F7C6F7EC9}" destId="{6474EFE0-E2B6-495E-88C7-76A2CD9966AD}" srcOrd="0" destOrd="0" presId="urn:microsoft.com/office/officeart/2005/8/layout/orgChart1"/>
    <dgm:cxn modelId="{70F91109-D627-44D1-8D56-6DF0F5036386}" type="presOf" srcId="{5177DCEE-07C7-4E0F-A356-D5AD2BF2773C}" destId="{938799CE-C620-4018-B948-2B6DF43AFA27}" srcOrd="1" destOrd="0" presId="urn:microsoft.com/office/officeart/2005/8/layout/orgChart1"/>
    <dgm:cxn modelId="{81B82707-2264-48A7-95AD-307DD8E2C895}" type="presOf" srcId="{3230EDAA-3A1A-4FBB-8AB2-FD1ABEDE4B5F}" destId="{E4D215AC-E91D-4EA9-A861-68372170992D}" srcOrd="0" destOrd="0" presId="urn:microsoft.com/office/officeart/2005/8/layout/orgChart1"/>
    <dgm:cxn modelId="{EE39C58A-53D0-4692-8F5A-C3453036FBB8}" type="presOf" srcId="{467E6CB5-FE8B-4691-B6CA-C354945C108C}" destId="{1463B754-9B42-4E0E-A850-9F26F746A9F1}" srcOrd="0" destOrd="0" presId="urn:microsoft.com/office/officeart/2005/8/layout/orgChart1"/>
    <dgm:cxn modelId="{81925ED1-8CCE-4593-98D5-B2F87E9183FC}" type="presOf" srcId="{467E6CB5-FE8B-4691-B6CA-C354945C108C}" destId="{7960057B-8807-4AD0-ABF7-FD83F81597AA}" srcOrd="1" destOrd="0" presId="urn:microsoft.com/office/officeart/2005/8/layout/orgChart1"/>
    <dgm:cxn modelId="{EAAF3208-3593-4D5C-8418-DB0690E158DC}" srcId="{3230EDAA-3A1A-4FBB-8AB2-FD1ABEDE4B5F}" destId="{20030E91-BDC4-4213-ACB1-824E5D75A330}" srcOrd="1" destOrd="0" parTransId="{AA608AF1-C84A-48F1-AF44-E4FB8427E9E9}" sibTransId="{77E8A653-B367-4136-BFE1-9CFCA2A6D0F8}"/>
    <dgm:cxn modelId="{69085C77-0CEC-4BA1-A7EE-9B6BB9DA2F6F}" type="presOf" srcId="{3B8362D3-A2DD-44F4-85E0-D11D24C33A04}" destId="{93677A3A-8EDE-435F-ACC1-72F2ABD09A1D}" srcOrd="0" destOrd="0" presId="urn:microsoft.com/office/officeart/2005/8/layout/orgChart1"/>
    <dgm:cxn modelId="{91DBB4D6-A917-48F1-A94D-F955EF84A36F}" type="presParOf" srcId="{6B17CD10-6716-441C-92A5-7E09A97C12A2}" destId="{A2AFE88A-1171-41E9-90DF-023C898E717F}" srcOrd="0" destOrd="0" presId="urn:microsoft.com/office/officeart/2005/8/layout/orgChart1"/>
    <dgm:cxn modelId="{E8DA470F-D759-41ED-8084-8C5724F152CC}" type="presParOf" srcId="{A2AFE88A-1171-41E9-90DF-023C898E717F}" destId="{3C0B80EB-69B0-4B14-A554-DF0E4377127C}" srcOrd="0" destOrd="0" presId="urn:microsoft.com/office/officeart/2005/8/layout/orgChart1"/>
    <dgm:cxn modelId="{D4CDBF9F-0D45-4628-B2E2-78C6108E77B2}" type="presParOf" srcId="{3C0B80EB-69B0-4B14-A554-DF0E4377127C}" destId="{5E690DA9-3CCF-4388-BDA4-70DD711B5275}" srcOrd="0" destOrd="0" presId="urn:microsoft.com/office/officeart/2005/8/layout/orgChart1"/>
    <dgm:cxn modelId="{FD364373-EBEB-4A04-90D5-ADEB2376A5BC}" type="presParOf" srcId="{3C0B80EB-69B0-4B14-A554-DF0E4377127C}" destId="{6F6D5985-EE3F-49A9-BA5D-AD26BF84B910}" srcOrd="1" destOrd="0" presId="urn:microsoft.com/office/officeart/2005/8/layout/orgChart1"/>
    <dgm:cxn modelId="{C550168D-C6DB-41F6-8559-30A0225CA5C0}" type="presParOf" srcId="{A2AFE88A-1171-41E9-90DF-023C898E717F}" destId="{5C1BCA74-4356-4D07-96E1-7DC792EB6620}" srcOrd="1" destOrd="0" presId="urn:microsoft.com/office/officeart/2005/8/layout/orgChart1"/>
    <dgm:cxn modelId="{44F2DAA9-DEA6-49BE-8290-D6460E1AB758}" type="presParOf" srcId="{5C1BCA74-4356-4D07-96E1-7DC792EB6620}" destId="{6098E377-F17F-47E1-9D15-196347FDB24E}" srcOrd="0" destOrd="0" presId="urn:microsoft.com/office/officeart/2005/8/layout/orgChart1"/>
    <dgm:cxn modelId="{625CDA33-66FD-4271-8E40-56ECBC3389F2}" type="presParOf" srcId="{5C1BCA74-4356-4D07-96E1-7DC792EB6620}" destId="{07B18C9E-9036-4014-9AD8-D89A8DE46A13}" srcOrd="1" destOrd="0" presId="urn:microsoft.com/office/officeart/2005/8/layout/orgChart1"/>
    <dgm:cxn modelId="{20A8D38D-4C2D-401A-B93F-913948A01E20}" type="presParOf" srcId="{07B18C9E-9036-4014-9AD8-D89A8DE46A13}" destId="{4273D57E-9A21-4AD7-AA37-8283CA927E73}" srcOrd="0" destOrd="0" presId="urn:microsoft.com/office/officeart/2005/8/layout/orgChart1"/>
    <dgm:cxn modelId="{1B9B3835-9986-4296-8DFD-793DA79897F2}" type="presParOf" srcId="{4273D57E-9A21-4AD7-AA37-8283CA927E73}" destId="{1463B754-9B42-4E0E-A850-9F26F746A9F1}" srcOrd="0" destOrd="0" presId="urn:microsoft.com/office/officeart/2005/8/layout/orgChart1"/>
    <dgm:cxn modelId="{CEC28E1F-B7D4-4B15-8D52-D024864BCDE9}" type="presParOf" srcId="{4273D57E-9A21-4AD7-AA37-8283CA927E73}" destId="{7960057B-8807-4AD0-ABF7-FD83F81597AA}" srcOrd="1" destOrd="0" presId="urn:microsoft.com/office/officeart/2005/8/layout/orgChart1"/>
    <dgm:cxn modelId="{7FF4A773-50B5-4DDC-9A24-D1F4593F62AC}" type="presParOf" srcId="{07B18C9E-9036-4014-9AD8-D89A8DE46A13}" destId="{91427010-769F-4797-B730-3AF7B139A9AD}" srcOrd="1" destOrd="0" presId="urn:microsoft.com/office/officeart/2005/8/layout/orgChart1"/>
    <dgm:cxn modelId="{41CB35B7-31D2-49A5-94D5-56A6EC3D2BEF}" type="presParOf" srcId="{91427010-769F-4797-B730-3AF7B139A9AD}" destId="{9BF188BB-1FB3-4AC6-A299-4E7787C6ADAF}" srcOrd="0" destOrd="0" presId="urn:microsoft.com/office/officeart/2005/8/layout/orgChart1"/>
    <dgm:cxn modelId="{EB359E26-59B1-4CA3-B3C9-88221AF67E55}" type="presParOf" srcId="{91427010-769F-4797-B730-3AF7B139A9AD}" destId="{85A19AC3-6723-41E3-BAF4-36ED5CF8A22F}" srcOrd="1" destOrd="0" presId="urn:microsoft.com/office/officeart/2005/8/layout/orgChart1"/>
    <dgm:cxn modelId="{228FBF5B-403A-4CE4-B6AE-3DEB787E36CD}" type="presParOf" srcId="{85A19AC3-6723-41E3-BAF4-36ED5CF8A22F}" destId="{15785BAB-1A55-45DD-8485-A703EE276DB5}" srcOrd="0" destOrd="0" presId="urn:microsoft.com/office/officeart/2005/8/layout/orgChart1"/>
    <dgm:cxn modelId="{8EBBDD6F-6A64-49BA-9E67-8693A16404D0}" type="presParOf" srcId="{15785BAB-1A55-45DD-8485-A703EE276DB5}" destId="{9FE415B1-2239-4DB7-8ADB-042957FDD632}" srcOrd="0" destOrd="0" presId="urn:microsoft.com/office/officeart/2005/8/layout/orgChart1"/>
    <dgm:cxn modelId="{B95FCCA4-B04D-431C-8FA0-7018F4467279}" type="presParOf" srcId="{15785BAB-1A55-45DD-8485-A703EE276DB5}" destId="{938799CE-C620-4018-B948-2B6DF43AFA27}" srcOrd="1" destOrd="0" presId="urn:microsoft.com/office/officeart/2005/8/layout/orgChart1"/>
    <dgm:cxn modelId="{AC8CE97A-FD0B-40B0-B635-97376951D427}" type="presParOf" srcId="{85A19AC3-6723-41E3-BAF4-36ED5CF8A22F}" destId="{E9946599-3749-434E-8932-3A437A05158A}" srcOrd="1" destOrd="0" presId="urn:microsoft.com/office/officeart/2005/8/layout/orgChart1"/>
    <dgm:cxn modelId="{87C49512-E401-4F90-B937-6768F9D1E070}" type="presParOf" srcId="{E9946599-3749-434E-8932-3A437A05158A}" destId="{B5CE4120-F577-497A-B231-158A7A7BBD08}" srcOrd="0" destOrd="0" presId="urn:microsoft.com/office/officeart/2005/8/layout/orgChart1"/>
    <dgm:cxn modelId="{627D74A5-12E0-4947-9258-5998D0B364E0}" type="presParOf" srcId="{E9946599-3749-434E-8932-3A437A05158A}" destId="{E1CE1D08-B857-4C70-A04E-B6B8A059F815}" srcOrd="1" destOrd="0" presId="urn:microsoft.com/office/officeart/2005/8/layout/orgChart1"/>
    <dgm:cxn modelId="{320B9E5F-4227-4A1B-BE1F-2033EAB0E2F0}" type="presParOf" srcId="{E1CE1D08-B857-4C70-A04E-B6B8A059F815}" destId="{E6623EC1-5039-4866-BA18-9995BEDD450C}" srcOrd="0" destOrd="0" presId="urn:microsoft.com/office/officeart/2005/8/layout/orgChart1"/>
    <dgm:cxn modelId="{4A87230C-EFAA-43B1-AD6C-1A8C1CB7E561}" type="presParOf" srcId="{E6623EC1-5039-4866-BA18-9995BEDD450C}" destId="{5D86C67D-5EB6-4D38-9AE8-E652BDCF6CBE}" srcOrd="0" destOrd="0" presId="urn:microsoft.com/office/officeart/2005/8/layout/orgChart1"/>
    <dgm:cxn modelId="{0DA577A8-37F3-472E-92AA-830F4BC7427D}" type="presParOf" srcId="{E6623EC1-5039-4866-BA18-9995BEDD450C}" destId="{ABEBE90B-E0F1-4035-8DA9-CB3E09A93727}" srcOrd="1" destOrd="0" presId="urn:microsoft.com/office/officeart/2005/8/layout/orgChart1"/>
    <dgm:cxn modelId="{995DAF10-E241-4FB4-BA10-FD515C317079}" type="presParOf" srcId="{E1CE1D08-B857-4C70-A04E-B6B8A059F815}" destId="{46B990D9-B9BF-45DA-9153-EA83E2486290}" srcOrd="1" destOrd="0" presId="urn:microsoft.com/office/officeart/2005/8/layout/orgChart1"/>
    <dgm:cxn modelId="{E1A95603-8A2C-426F-AAA4-F087923CD3DA}" type="presParOf" srcId="{46B990D9-B9BF-45DA-9153-EA83E2486290}" destId="{11755896-660F-4EAD-8E88-25525B2153B9}" srcOrd="0" destOrd="0" presId="urn:microsoft.com/office/officeart/2005/8/layout/orgChart1"/>
    <dgm:cxn modelId="{0E444022-037E-4AE9-AD87-F272D1191EBF}" type="presParOf" srcId="{46B990D9-B9BF-45DA-9153-EA83E2486290}" destId="{F9C63C7B-26F1-41AF-8528-A3D640251A3B}" srcOrd="1" destOrd="0" presId="urn:microsoft.com/office/officeart/2005/8/layout/orgChart1"/>
    <dgm:cxn modelId="{6BA7029C-0EAB-4FCF-8F41-3DB750B2B120}" type="presParOf" srcId="{F9C63C7B-26F1-41AF-8528-A3D640251A3B}" destId="{BBC5CA01-00D0-4D48-9721-FB8AFC0C313C}" srcOrd="0" destOrd="0" presId="urn:microsoft.com/office/officeart/2005/8/layout/orgChart1"/>
    <dgm:cxn modelId="{9385BB6E-0E28-4761-A144-29BB9028D425}" type="presParOf" srcId="{BBC5CA01-00D0-4D48-9721-FB8AFC0C313C}" destId="{68C33B33-985C-4D29-828A-D2C66CB545EA}" srcOrd="0" destOrd="0" presId="urn:microsoft.com/office/officeart/2005/8/layout/orgChart1"/>
    <dgm:cxn modelId="{01E03938-EDB0-4EBC-BC1C-B29D4B43A328}" type="presParOf" srcId="{BBC5CA01-00D0-4D48-9721-FB8AFC0C313C}" destId="{D2085E04-B580-4554-81E4-345AF0783964}" srcOrd="1" destOrd="0" presId="urn:microsoft.com/office/officeart/2005/8/layout/orgChart1"/>
    <dgm:cxn modelId="{F0201874-478A-49E1-B78F-4E3E0B41F998}" type="presParOf" srcId="{F9C63C7B-26F1-41AF-8528-A3D640251A3B}" destId="{B003BEA0-F975-44A4-8E84-4E4ECB33E2D1}" srcOrd="1" destOrd="0" presId="urn:microsoft.com/office/officeart/2005/8/layout/orgChart1"/>
    <dgm:cxn modelId="{8C28C1A2-B3DF-43D1-89B1-72623DE5C690}" type="presParOf" srcId="{B003BEA0-F975-44A4-8E84-4E4ECB33E2D1}" destId="{FD7ECBB7-AEC7-43FE-B5C2-F92162DBF9B8}" srcOrd="0" destOrd="0" presId="urn:microsoft.com/office/officeart/2005/8/layout/orgChart1"/>
    <dgm:cxn modelId="{4EFC3E06-DF35-43B8-8B59-33CFF84809F5}" type="presParOf" srcId="{B003BEA0-F975-44A4-8E84-4E4ECB33E2D1}" destId="{79848051-2235-445C-8AA1-63F5A39EB6D2}" srcOrd="1" destOrd="0" presId="urn:microsoft.com/office/officeart/2005/8/layout/orgChart1"/>
    <dgm:cxn modelId="{7BECE0A8-A029-47F8-92BA-4A7C964657EB}" type="presParOf" srcId="{79848051-2235-445C-8AA1-63F5A39EB6D2}" destId="{D6A4C7A6-608C-4FE5-AFCC-D496C1A2ABE3}" srcOrd="0" destOrd="0" presId="urn:microsoft.com/office/officeart/2005/8/layout/orgChart1"/>
    <dgm:cxn modelId="{75597590-4773-4B72-94F1-391267C3A8F4}" type="presParOf" srcId="{D6A4C7A6-608C-4FE5-AFCC-D496C1A2ABE3}" destId="{3F24E2E9-2C30-4AFC-9075-623A78AB5BF2}" srcOrd="0" destOrd="0" presId="urn:microsoft.com/office/officeart/2005/8/layout/orgChart1"/>
    <dgm:cxn modelId="{46BCE84A-1D13-475B-B462-65DCEDD1B793}" type="presParOf" srcId="{D6A4C7A6-608C-4FE5-AFCC-D496C1A2ABE3}" destId="{1C6EC41D-04B7-4B0D-A484-057C44BE1DAF}" srcOrd="1" destOrd="0" presId="urn:microsoft.com/office/officeart/2005/8/layout/orgChart1"/>
    <dgm:cxn modelId="{041153C1-A0B7-4404-BFFC-D6EB5A4302A5}" type="presParOf" srcId="{79848051-2235-445C-8AA1-63F5A39EB6D2}" destId="{5C049CA4-2632-427E-905D-18F9D396CCF3}" srcOrd="1" destOrd="0" presId="urn:microsoft.com/office/officeart/2005/8/layout/orgChart1"/>
    <dgm:cxn modelId="{B2C92709-16E3-45E0-B366-5CE4666B2B43}" type="presParOf" srcId="{79848051-2235-445C-8AA1-63F5A39EB6D2}" destId="{EE5E9563-287B-46E1-9D69-DAC04BA83C48}" srcOrd="2" destOrd="0" presId="urn:microsoft.com/office/officeart/2005/8/layout/orgChart1"/>
    <dgm:cxn modelId="{433ACB63-39E6-4558-9340-726C2146DB56}" type="presParOf" srcId="{B003BEA0-F975-44A4-8E84-4E4ECB33E2D1}" destId="{9407C331-17F0-40DE-A88D-8949F2BA9BC2}" srcOrd="2" destOrd="0" presId="urn:microsoft.com/office/officeart/2005/8/layout/orgChart1"/>
    <dgm:cxn modelId="{FE6B2BCA-0476-4607-A1C1-6CE339AFCE54}" type="presParOf" srcId="{B003BEA0-F975-44A4-8E84-4E4ECB33E2D1}" destId="{EABA80F3-C3D4-4D67-B9BF-3C267DE3A90E}" srcOrd="3" destOrd="0" presId="urn:microsoft.com/office/officeart/2005/8/layout/orgChart1"/>
    <dgm:cxn modelId="{D396956E-E85A-4416-8BF8-3751B6F2C8F6}" type="presParOf" srcId="{EABA80F3-C3D4-4D67-B9BF-3C267DE3A90E}" destId="{2D81F88F-B506-4FDC-973C-D246F840EC4F}" srcOrd="0" destOrd="0" presId="urn:microsoft.com/office/officeart/2005/8/layout/orgChart1"/>
    <dgm:cxn modelId="{A48E276B-EE8A-4266-AF2D-CC425A9A69E9}" type="presParOf" srcId="{2D81F88F-B506-4FDC-973C-D246F840EC4F}" destId="{BF7BF25B-F214-46C3-9362-0D00F5DEB50E}" srcOrd="0" destOrd="0" presId="urn:microsoft.com/office/officeart/2005/8/layout/orgChart1"/>
    <dgm:cxn modelId="{04574882-4622-4055-A725-35C836B3AFF0}" type="presParOf" srcId="{2D81F88F-B506-4FDC-973C-D246F840EC4F}" destId="{7662D1A8-AE6F-41D0-A38C-55CD4E5E8B42}" srcOrd="1" destOrd="0" presId="urn:microsoft.com/office/officeart/2005/8/layout/orgChart1"/>
    <dgm:cxn modelId="{64E15C02-AF08-4DAA-B373-BD3D26553C1C}" type="presParOf" srcId="{EABA80F3-C3D4-4D67-B9BF-3C267DE3A90E}" destId="{ABF7BCAD-24D3-4E28-B0C0-54491EB3BD2F}" srcOrd="1" destOrd="0" presId="urn:microsoft.com/office/officeart/2005/8/layout/orgChart1"/>
    <dgm:cxn modelId="{D8DD2C88-9D60-4461-908E-4908A1208D02}" type="presParOf" srcId="{EABA80F3-C3D4-4D67-B9BF-3C267DE3A90E}" destId="{8C7ABE5E-02FA-4C5A-A987-012EFBF91E01}" srcOrd="2" destOrd="0" presId="urn:microsoft.com/office/officeart/2005/8/layout/orgChart1"/>
    <dgm:cxn modelId="{1E49CB9A-E806-4F67-8E83-F37F64BB327D}" type="presParOf" srcId="{F9C63C7B-26F1-41AF-8528-A3D640251A3B}" destId="{07BE1127-A247-4587-AA7B-068B48DA6F48}" srcOrd="2" destOrd="0" presId="urn:microsoft.com/office/officeart/2005/8/layout/orgChart1"/>
    <dgm:cxn modelId="{AD306808-D025-4B1E-A805-918B68E1A4BB}" type="presParOf" srcId="{46B990D9-B9BF-45DA-9153-EA83E2486290}" destId="{47035BAC-1D3B-4CED-A7B9-8139595C5A64}" srcOrd="2" destOrd="0" presId="urn:microsoft.com/office/officeart/2005/8/layout/orgChart1"/>
    <dgm:cxn modelId="{361CAC6A-4F1B-4E88-A007-773CF860E440}" type="presParOf" srcId="{46B990D9-B9BF-45DA-9153-EA83E2486290}" destId="{864EE423-C096-4184-83EF-87E350A78AAA}" srcOrd="3" destOrd="0" presId="urn:microsoft.com/office/officeart/2005/8/layout/orgChart1"/>
    <dgm:cxn modelId="{FEA628B2-6110-4FA6-BBF7-A91075DF04D2}" type="presParOf" srcId="{864EE423-C096-4184-83EF-87E350A78AAA}" destId="{CDEBC57A-7BE9-4610-BB9C-AAC77F550BFD}" srcOrd="0" destOrd="0" presId="urn:microsoft.com/office/officeart/2005/8/layout/orgChart1"/>
    <dgm:cxn modelId="{42EC1603-F99F-46C8-A8B7-2EBD1F75843C}" type="presParOf" srcId="{CDEBC57A-7BE9-4610-BB9C-AAC77F550BFD}" destId="{DC2B4FDB-3849-4788-B04D-D4FD96F56C77}" srcOrd="0" destOrd="0" presId="urn:microsoft.com/office/officeart/2005/8/layout/orgChart1"/>
    <dgm:cxn modelId="{87F2FFCB-1939-4242-8C21-252899F7865A}" type="presParOf" srcId="{CDEBC57A-7BE9-4610-BB9C-AAC77F550BFD}" destId="{3DE0F6FF-7A46-4565-8DCC-60B6FAED7E69}" srcOrd="1" destOrd="0" presId="urn:microsoft.com/office/officeart/2005/8/layout/orgChart1"/>
    <dgm:cxn modelId="{FCD5084B-4746-4FE7-B615-F723728AE309}" type="presParOf" srcId="{864EE423-C096-4184-83EF-87E350A78AAA}" destId="{D81C8681-07B3-4127-86C6-E134910B26CF}" srcOrd="1" destOrd="0" presId="urn:microsoft.com/office/officeart/2005/8/layout/orgChart1"/>
    <dgm:cxn modelId="{27DE707C-B3CD-4103-8FE4-8FF2E69D0C0F}" type="presParOf" srcId="{D81C8681-07B3-4127-86C6-E134910B26CF}" destId="{D76049D8-F073-433E-B89C-7302EA05EC00}" srcOrd="0" destOrd="0" presId="urn:microsoft.com/office/officeart/2005/8/layout/orgChart1"/>
    <dgm:cxn modelId="{C2E78730-1331-4259-8111-76D351B84D4A}" type="presParOf" srcId="{D81C8681-07B3-4127-86C6-E134910B26CF}" destId="{35B48B91-EB4D-4BFF-8ECE-F6C78771CE63}" srcOrd="1" destOrd="0" presId="urn:microsoft.com/office/officeart/2005/8/layout/orgChart1"/>
    <dgm:cxn modelId="{9895B22D-EBFC-4A3E-A46E-3C422493986E}" type="presParOf" srcId="{35B48B91-EB4D-4BFF-8ECE-F6C78771CE63}" destId="{D99DFAEC-6C39-436D-BB0A-E90AE9BEECD7}" srcOrd="0" destOrd="0" presId="urn:microsoft.com/office/officeart/2005/8/layout/orgChart1"/>
    <dgm:cxn modelId="{4C95019F-360F-483A-8B4A-FB8F88918506}" type="presParOf" srcId="{D99DFAEC-6C39-436D-BB0A-E90AE9BEECD7}" destId="{0D357CA4-99AA-4C08-A924-3A94C950A523}" srcOrd="0" destOrd="0" presId="urn:microsoft.com/office/officeart/2005/8/layout/orgChart1"/>
    <dgm:cxn modelId="{04F5F054-5D0C-43CF-A34B-448A1301CD7D}" type="presParOf" srcId="{D99DFAEC-6C39-436D-BB0A-E90AE9BEECD7}" destId="{099BF301-F8BC-449C-B5AC-643A44C6535D}" srcOrd="1" destOrd="0" presId="urn:microsoft.com/office/officeart/2005/8/layout/orgChart1"/>
    <dgm:cxn modelId="{1F0E13EC-E6DB-4753-983A-2652517CB051}" type="presParOf" srcId="{35B48B91-EB4D-4BFF-8ECE-F6C78771CE63}" destId="{D4BBEF41-901B-4171-8447-449092A5F53E}" srcOrd="1" destOrd="0" presId="urn:microsoft.com/office/officeart/2005/8/layout/orgChart1"/>
    <dgm:cxn modelId="{03094EAC-4F4E-4FD6-9C32-39EE99D80405}" type="presParOf" srcId="{35B48B91-EB4D-4BFF-8ECE-F6C78771CE63}" destId="{2CF5801D-81B4-4FE9-BC04-DA87A23DC2A5}" srcOrd="2" destOrd="0" presId="urn:microsoft.com/office/officeart/2005/8/layout/orgChart1"/>
    <dgm:cxn modelId="{BB5FBC08-01E2-4828-AB7C-16E3A44CD159}" type="presParOf" srcId="{D81C8681-07B3-4127-86C6-E134910B26CF}" destId="{2BEAE899-82B5-40F5-83EC-B18BC1B496FF}" srcOrd="2" destOrd="0" presId="urn:microsoft.com/office/officeart/2005/8/layout/orgChart1"/>
    <dgm:cxn modelId="{E96A1653-797C-40BC-972C-07C30E251693}" type="presParOf" srcId="{D81C8681-07B3-4127-86C6-E134910B26CF}" destId="{916313D3-1968-4D93-A446-934E27190016}" srcOrd="3" destOrd="0" presId="urn:microsoft.com/office/officeart/2005/8/layout/orgChart1"/>
    <dgm:cxn modelId="{DFD75744-F123-4C6B-A658-28521858C1FC}" type="presParOf" srcId="{916313D3-1968-4D93-A446-934E27190016}" destId="{BE79DBBA-AE69-4F13-B2EC-05FF8A318D8B}" srcOrd="0" destOrd="0" presId="urn:microsoft.com/office/officeart/2005/8/layout/orgChart1"/>
    <dgm:cxn modelId="{7D6A04D9-9EE7-433B-99A8-DB4D8581987B}" type="presParOf" srcId="{BE79DBBA-AE69-4F13-B2EC-05FF8A318D8B}" destId="{E4D215AC-E91D-4EA9-A861-68372170992D}" srcOrd="0" destOrd="0" presId="urn:microsoft.com/office/officeart/2005/8/layout/orgChart1"/>
    <dgm:cxn modelId="{2CBC3960-0BCD-4A5E-A00D-EFE221106B25}" type="presParOf" srcId="{BE79DBBA-AE69-4F13-B2EC-05FF8A318D8B}" destId="{CCF6C796-F68B-4F9E-B0FB-2B0DA5D32DE4}" srcOrd="1" destOrd="0" presId="urn:microsoft.com/office/officeart/2005/8/layout/orgChart1"/>
    <dgm:cxn modelId="{5BAD7D8D-5169-4C20-8765-C17A96348A63}" type="presParOf" srcId="{916313D3-1968-4D93-A446-934E27190016}" destId="{740ECCA3-7FF6-4FB6-A8C4-FAAE9D5ADDB3}" srcOrd="1" destOrd="0" presId="urn:microsoft.com/office/officeart/2005/8/layout/orgChart1"/>
    <dgm:cxn modelId="{A2C78A12-9E4E-40B1-95F2-03CF8B7DFDC6}" type="presParOf" srcId="{740ECCA3-7FF6-4FB6-A8C4-FAAE9D5ADDB3}" destId="{99F311E9-9FBE-4B8C-87B1-127AB56BED2B}" srcOrd="0" destOrd="0" presId="urn:microsoft.com/office/officeart/2005/8/layout/orgChart1"/>
    <dgm:cxn modelId="{56EEF9E1-929F-45C3-8042-B38B580F8D6D}" type="presParOf" srcId="{740ECCA3-7FF6-4FB6-A8C4-FAAE9D5ADDB3}" destId="{C05DFF82-886A-4746-BADE-75E80A80BE19}" srcOrd="1" destOrd="0" presId="urn:microsoft.com/office/officeart/2005/8/layout/orgChart1"/>
    <dgm:cxn modelId="{FE261F93-19A8-428F-86A5-2576B864C6AE}" type="presParOf" srcId="{C05DFF82-886A-4746-BADE-75E80A80BE19}" destId="{3B0F15E5-607A-4249-B889-F5F0C91ADB60}" srcOrd="0" destOrd="0" presId="urn:microsoft.com/office/officeart/2005/8/layout/orgChart1"/>
    <dgm:cxn modelId="{BDBFF80B-162A-490C-B673-4D0B23731041}" type="presParOf" srcId="{3B0F15E5-607A-4249-B889-F5F0C91ADB60}" destId="{3D7995A1-0BCB-4A8A-9ED3-EE088CEAA1B0}" srcOrd="0" destOrd="0" presId="urn:microsoft.com/office/officeart/2005/8/layout/orgChart1"/>
    <dgm:cxn modelId="{6521178E-D752-4302-90B5-2F283C4B1413}" type="presParOf" srcId="{3B0F15E5-607A-4249-B889-F5F0C91ADB60}" destId="{1B255218-1351-403C-A74B-A7CF8E0BE9B4}" srcOrd="1" destOrd="0" presId="urn:microsoft.com/office/officeart/2005/8/layout/orgChart1"/>
    <dgm:cxn modelId="{75AAF977-420F-4584-A714-8F38DEEB9EF8}" type="presParOf" srcId="{C05DFF82-886A-4746-BADE-75E80A80BE19}" destId="{05CAC98C-8469-478D-9286-B0B2FBC29933}" srcOrd="1" destOrd="0" presId="urn:microsoft.com/office/officeart/2005/8/layout/orgChart1"/>
    <dgm:cxn modelId="{8448CCE8-D103-40F2-8F18-66439D6BBD66}" type="presParOf" srcId="{C05DFF82-886A-4746-BADE-75E80A80BE19}" destId="{EBA78F6C-D1EB-464D-87BA-4478CA1999E3}" srcOrd="2" destOrd="0" presId="urn:microsoft.com/office/officeart/2005/8/layout/orgChart1"/>
    <dgm:cxn modelId="{7FC71739-C8F0-4153-84BA-2AB7067C88A6}" type="presParOf" srcId="{740ECCA3-7FF6-4FB6-A8C4-FAAE9D5ADDB3}" destId="{5CA69FBE-A70F-40EE-ABF2-1CE48E810FC6}" srcOrd="2" destOrd="0" presId="urn:microsoft.com/office/officeart/2005/8/layout/orgChart1"/>
    <dgm:cxn modelId="{55EFECEA-CDBB-4004-99F0-F31EE547B11B}" type="presParOf" srcId="{740ECCA3-7FF6-4FB6-A8C4-FAAE9D5ADDB3}" destId="{04624AFC-2381-4D48-8519-6441143B8EFD}" srcOrd="3" destOrd="0" presId="urn:microsoft.com/office/officeart/2005/8/layout/orgChart1"/>
    <dgm:cxn modelId="{41CB4A61-39BD-4276-AC71-CAAF77882720}" type="presParOf" srcId="{04624AFC-2381-4D48-8519-6441143B8EFD}" destId="{7D64DB42-2902-4ABE-A010-1DA81D8BD48E}" srcOrd="0" destOrd="0" presId="urn:microsoft.com/office/officeart/2005/8/layout/orgChart1"/>
    <dgm:cxn modelId="{2D4EF23E-117E-467A-A2CD-334E8BAA976C}" type="presParOf" srcId="{7D64DB42-2902-4ABE-A010-1DA81D8BD48E}" destId="{D8511CD5-FBCD-4BDE-A31C-6C85F777FEEB}" srcOrd="0" destOrd="0" presId="urn:microsoft.com/office/officeart/2005/8/layout/orgChart1"/>
    <dgm:cxn modelId="{3A8D45FC-6A6E-41E6-BE56-D6D411E2A48F}" type="presParOf" srcId="{7D64DB42-2902-4ABE-A010-1DA81D8BD48E}" destId="{A8D584DF-9872-4F39-9139-163A3DBD2A46}" srcOrd="1" destOrd="0" presId="urn:microsoft.com/office/officeart/2005/8/layout/orgChart1"/>
    <dgm:cxn modelId="{A3629413-219A-4076-A3B2-DAF5D7C606B9}" type="presParOf" srcId="{04624AFC-2381-4D48-8519-6441143B8EFD}" destId="{3D9E6901-0337-4714-8AFD-CD7B32DDF596}" srcOrd="1" destOrd="0" presId="urn:microsoft.com/office/officeart/2005/8/layout/orgChart1"/>
    <dgm:cxn modelId="{D496A00F-6BE2-4539-81C8-0E04ACCFE28A}" type="presParOf" srcId="{04624AFC-2381-4D48-8519-6441143B8EFD}" destId="{1350D799-AC9D-4CC3-BB07-4BB90DF2E84F}" srcOrd="2" destOrd="0" presId="urn:microsoft.com/office/officeart/2005/8/layout/orgChart1"/>
    <dgm:cxn modelId="{8C644A41-67D2-417B-AD2A-D243BEF47909}" type="presParOf" srcId="{916313D3-1968-4D93-A446-934E27190016}" destId="{D97982F6-8207-476C-AFE6-D2CB392828CF}" srcOrd="2" destOrd="0" presId="urn:microsoft.com/office/officeart/2005/8/layout/orgChart1"/>
    <dgm:cxn modelId="{A7EA0786-F355-4E37-BFB7-36C35BF274CA}" type="presParOf" srcId="{D81C8681-07B3-4127-86C6-E134910B26CF}" destId="{472DA764-55D0-4E37-8A3F-600107772A9F}" srcOrd="4" destOrd="0" presId="urn:microsoft.com/office/officeart/2005/8/layout/orgChart1"/>
    <dgm:cxn modelId="{028EDC5D-2BFE-4F5D-9498-34F3C76CE0A6}" type="presParOf" srcId="{D81C8681-07B3-4127-86C6-E134910B26CF}" destId="{9DE7EE0C-855F-407E-81EA-DEB6237A1913}" srcOrd="5" destOrd="0" presId="urn:microsoft.com/office/officeart/2005/8/layout/orgChart1"/>
    <dgm:cxn modelId="{72309784-1706-4D48-A922-7723F00C3FD5}" type="presParOf" srcId="{9DE7EE0C-855F-407E-81EA-DEB6237A1913}" destId="{049DE16B-BFCA-48A9-B5A2-54677130C396}" srcOrd="0" destOrd="0" presId="urn:microsoft.com/office/officeart/2005/8/layout/orgChart1"/>
    <dgm:cxn modelId="{A3649214-81BB-4C38-BE70-DB9C9BF054DE}" type="presParOf" srcId="{049DE16B-BFCA-48A9-B5A2-54677130C396}" destId="{DA6F274E-CB27-42AE-9C21-5EAFECB2824A}" srcOrd="0" destOrd="0" presId="urn:microsoft.com/office/officeart/2005/8/layout/orgChart1"/>
    <dgm:cxn modelId="{9DD6CD27-B21E-4C5D-A12D-1057DA27C3E6}" type="presParOf" srcId="{049DE16B-BFCA-48A9-B5A2-54677130C396}" destId="{7C23A98B-C23D-4EF1-B247-5A4B91779F59}" srcOrd="1" destOrd="0" presId="urn:microsoft.com/office/officeart/2005/8/layout/orgChart1"/>
    <dgm:cxn modelId="{924B9BB5-0188-4ECF-A22F-94AD625E08EA}" type="presParOf" srcId="{9DE7EE0C-855F-407E-81EA-DEB6237A1913}" destId="{645F853F-6984-4FF3-9C71-FFB0BF9B0A5F}" srcOrd="1" destOrd="0" presId="urn:microsoft.com/office/officeart/2005/8/layout/orgChart1"/>
    <dgm:cxn modelId="{657C60E2-1C99-4264-9602-67AB58BF69A8}" type="presParOf" srcId="{645F853F-6984-4FF3-9C71-FFB0BF9B0A5F}" destId="{BBE1181D-7B4C-4F84-A1F4-94A214140948}" srcOrd="0" destOrd="0" presId="urn:microsoft.com/office/officeart/2005/8/layout/orgChart1"/>
    <dgm:cxn modelId="{F1AC1FA1-6A53-4D76-A8D0-530AD5153810}" type="presParOf" srcId="{645F853F-6984-4FF3-9C71-FFB0BF9B0A5F}" destId="{8A50E88C-5F44-4CF2-8300-8759509C7EC0}" srcOrd="1" destOrd="0" presId="urn:microsoft.com/office/officeart/2005/8/layout/orgChart1"/>
    <dgm:cxn modelId="{E86BCEFC-D768-47EB-95E3-9AC57A8F9329}" type="presParOf" srcId="{8A50E88C-5F44-4CF2-8300-8759509C7EC0}" destId="{A2D28ED4-ECC7-400E-88B0-F8B95F1B72C7}" srcOrd="0" destOrd="0" presId="urn:microsoft.com/office/officeart/2005/8/layout/orgChart1"/>
    <dgm:cxn modelId="{679C5732-F5CC-4E82-8DB3-FF67DE8CB3ED}" type="presParOf" srcId="{A2D28ED4-ECC7-400E-88B0-F8B95F1B72C7}" destId="{ABC1D39E-744E-4E35-8955-90978CFBAC78}" srcOrd="0" destOrd="0" presId="urn:microsoft.com/office/officeart/2005/8/layout/orgChart1"/>
    <dgm:cxn modelId="{42A16CBD-A45F-4C31-B7CE-0E766C1CF4E3}" type="presParOf" srcId="{A2D28ED4-ECC7-400E-88B0-F8B95F1B72C7}" destId="{7E943966-B19E-46F9-AC20-AE58E39320D4}" srcOrd="1" destOrd="0" presId="urn:microsoft.com/office/officeart/2005/8/layout/orgChart1"/>
    <dgm:cxn modelId="{C56D57F1-E4BB-4E30-808E-095BA8B2071D}" type="presParOf" srcId="{8A50E88C-5F44-4CF2-8300-8759509C7EC0}" destId="{AEF347B6-75E6-4AD2-B753-ECF32AD5A3C3}" srcOrd="1" destOrd="0" presId="urn:microsoft.com/office/officeart/2005/8/layout/orgChart1"/>
    <dgm:cxn modelId="{7EAEAEF6-96F8-42BD-96B5-77A91742CCB2}" type="presParOf" srcId="{8A50E88C-5F44-4CF2-8300-8759509C7EC0}" destId="{493F8173-4C04-4FFC-B723-C47AA02FB0DD}" srcOrd="2" destOrd="0" presId="urn:microsoft.com/office/officeart/2005/8/layout/orgChart1"/>
    <dgm:cxn modelId="{EB24C362-6351-4FEB-9769-19AC92F24347}" type="presParOf" srcId="{645F853F-6984-4FF3-9C71-FFB0BF9B0A5F}" destId="{86193D20-31ED-4726-82D2-E614B2C41347}" srcOrd="2" destOrd="0" presId="urn:microsoft.com/office/officeart/2005/8/layout/orgChart1"/>
    <dgm:cxn modelId="{B909D679-5865-4BF0-9A9C-8132BB1B69F7}" type="presParOf" srcId="{645F853F-6984-4FF3-9C71-FFB0BF9B0A5F}" destId="{40468C2C-EAF2-4CD7-8DC2-BC507992BD42}" srcOrd="3" destOrd="0" presId="urn:microsoft.com/office/officeart/2005/8/layout/orgChart1"/>
    <dgm:cxn modelId="{16647A4A-D6E4-4934-AE29-FB41CB918E74}" type="presParOf" srcId="{40468C2C-EAF2-4CD7-8DC2-BC507992BD42}" destId="{9804C01D-BC2B-4DD8-B6D1-083EAF27A630}" srcOrd="0" destOrd="0" presId="urn:microsoft.com/office/officeart/2005/8/layout/orgChart1"/>
    <dgm:cxn modelId="{12B6249F-CAC1-43CF-841E-F184396F32BD}" type="presParOf" srcId="{9804C01D-BC2B-4DD8-B6D1-083EAF27A630}" destId="{90819847-14EE-4426-BA12-D60603E1EE34}" srcOrd="0" destOrd="0" presId="urn:microsoft.com/office/officeart/2005/8/layout/orgChart1"/>
    <dgm:cxn modelId="{943B5769-A1DD-4889-988B-1ECF660F86CE}" type="presParOf" srcId="{9804C01D-BC2B-4DD8-B6D1-083EAF27A630}" destId="{178DDD89-CDDD-476A-A274-B3F408FBD71D}" srcOrd="1" destOrd="0" presId="urn:microsoft.com/office/officeart/2005/8/layout/orgChart1"/>
    <dgm:cxn modelId="{1BE07D1F-510E-4BBB-84A7-1830FDA96D07}" type="presParOf" srcId="{40468C2C-EAF2-4CD7-8DC2-BC507992BD42}" destId="{1DB1933F-29BE-49BA-A988-03E63C7A13DA}" srcOrd="1" destOrd="0" presId="urn:microsoft.com/office/officeart/2005/8/layout/orgChart1"/>
    <dgm:cxn modelId="{9493B7B3-6146-4D76-B9AD-B6023978BFFA}" type="presParOf" srcId="{40468C2C-EAF2-4CD7-8DC2-BC507992BD42}" destId="{56DFC199-EAE7-41D7-AD7B-74F63757DBEE}" srcOrd="2" destOrd="0" presId="urn:microsoft.com/office/officeart/2005/8/layout/orgChart1"/>
    <dgm:cxn modelId="{BC177D6B-C5EB-4184-8C07-F5CB331DDCAE}" type="presParOf" srcId="{9DE7EE0C-855F-407E-81EA-DEB6237A1913}" destId="{5C9F19D5-6505-4763-B169-F8A86A5359D5}" srcOrd="2" destOrd="0" presId="urn:microsoft.com/office/officeart/2005/8/layout/orgChart1"/>
    <dgm:cxn modelId="{47D476CD-2BA4-4906-8AAD-88928CF56ABD}" type="presParOf" srcId="{864EE423-C096-4184-83EF-87E350A78AAA}" destId="{6B09E402-4158-4E2A-BA71-6E87CA0CA667}" srcOrd="2" destOrd="0" presId="urn:microsoft.com/office/officeart/2005/8/layout/orgChart1"/>
    <dgm:cxn modelId="{E6B8511D-F0E1-46A1-AD1C-6CFDE4A4B351}" type="presParOf" srcId="{E1CE1D08-B857-4C70-A04E-B6B8A059F815}" destId="{E9EC1783-C4F5-4F56-938D-72B9AC0B599D}" srcOrd="2" destOrd="0" presId="urn:microsoft.com/office/officeart/2005/8/layout/orgChart1"/>
    <dgm:cxn modelId="{C9DCBCC4-17DB-4DDD-AF6F-955D1AE38FA6}" type="presParOf" srcId="{E9946599-3749-434E-8932-3A437A05158A}" destId="{0BB1B91D-6EA0-48D4-92A2-A04D6CD41743}" srcOrd="2" destOrd="0" presId="urn:microsoft.com/office/officeart/2005/8/layout/orgChart1"/>
    <dgm:cxn modelId="{D59F8923-8E05-4C8F-B999-E78CC8DCAAE8}" type="presParOf" srcId="{E9946599-3749-434E-8932-3A437A05158A}" destId="{4561FB69-529C-4675-926A-D6E0BF50EE90}" srcOrd="3" destOrd="0" presId="urn:microsoft.com/office/officeart/2005/8/layout/orgChart1"/>
    <dgm:cxn modelId="{860136E8-D48B-4512-A208-4D5B06AA834B}" type="presParOf" srcId="{4561FB69-529C-4675-926A-D6E0BF50EE90}" destId="{6F13F3DC-C277-43A8-AC88-9A24B5952546}" srcOrd="0" destOrd="0" presId="urn:microsoft.com/office/officeart/2005/8/layout/orgChart1"/>
    <dgm:cxn modelId="{5D3CA1AA-9B0A-4D76-BDAA-24BDF5F12F99}" type="presParOf" srcId="{6F13F3DC-C277-43A8-AC88-9A24B5952546}" destId="{9D089B82-0466-4EEA-BF90-A0B8AE7BBE75}" srcOrd="0" destOrd="0" presId="urn:microsoft.com/office/officeart/2005/8/layout/orgChart1"/>
    <dgm:cxn modelId="{C7E02B7C-45CF-4992-B601-1A11A9AB701A}" type="presParOf" srcId="{6F13F3DC-C277-43A8-AC88-9A24B5952546}" destId="{68556BA8-1765-4E3A-9087-7C1B4769F456}" srcOrd="1" destOrd="0" presId="urn:microsoft.com/office/officeart/2005/8/layout/orgChart1"/>
    <dgm:cxn modelId="{E9096FE8-FF4C-423B-ACFE-AD1F3AA320F5}" type="presParOf" srcId="{4561FB69-529C-4675-926A-D6E0BF50EE90}" destId="{66CA95D4-CBF4-4B18-ACFA-7E35F289A46B}" srcOrd="1" destOrd="0" presId="urn:microsoft.com/office/officeart/2005/8/layout/orgChart1"/>
    <dgm:cxn modelId="{7C8AB588-1AD0-4C34-8700-AF7F55DA1343}" type="presParOf" srcId="{66CA95D4-CBF4-4B18-ACFA-7E35F289A46B}" destId="{BBE7173C-229D-4729-9123-9188836DCF23}" srcOrd="0" destOrd="0" presId="urn:microsoft.com/office/officeart/2005/8/layout/orgChart1"/>
    <dgm:cxn modelId="{ACF58D06-A8E1-4C8C-9DEF-35BC07D70535}" type="presParOf" srcId="{66CA95D4-CBF4-4B18-ACFA-7E35F289A46B}" destId="{92FCC8DC-5E7C-4380-BFCB-886B9F04FF45}" srcOrd="1" destOrd="0" presId="urn:microsoft.com/office/officeart/2005/8/layout/orgChart1"/>
    <dgm:cxn modelId="{6E8DB381-432A-42C2-8796-1F2E991FDE82}" type="presParOf" srcId="{92FCC8DC-5E7C-4380-BFCB-886B9F04FF45}" destId="{AA56980C-4897-4BCC-8E5F-86FF651ABA6C}" srcOrd="0" destOrd="0" presId="urn:microsoft.com/office/officeart/2005/8/layout/orgChart1"/>
    <dgm:cxn modelId="{B0C7CD94-AAE6-49AC-8B7A-DE6B554FA1F2}" type="presParOf" srcId="{AA56980C-4897-4BCC-8E5F-86FF651ABA6C}" destId="{5D2D0EAE-0AA0-49BD-A219-1F18039873D3}" srcOrd="0" destOrd="0" presId="urn:microsoft.com/office/officeart/2005/8/layout/orgChart1"/>
    <dgm:cxn modelId="{1C9E1E53-DAD5-406C-B45F-9F9A58747323}" type="presParOf" srcId="{AA56980C-4897-4BCC-8E5F-86FF651ABA6C}" destId="{5CE633E7-3CC3-47F9-9CFC-803763D80B2D}" srcOrd="1" destOrd="0" presId="urn:microsoft.com/office/officeart/2005/8/layout/orgChart1"/>
    <dgm:cxn modelId="{BF818F12-7EF3-475B-96E0-1067850CDE28}" type="presParOf" srcId="{92FCC8DC-5E7C-4380-BFCB-886B9F04FF45}" destId="{4C92B7BE-D82E-4ED1-B0F9-7EB0A43F7B92}" srcOrd="1" destOrd="0" presId="urn:microsoft.com/office/officeart/2005/8/layout/orgChart1"/>
    <dgm:cxn modelId="{E75672F2-B6DF-43F6-A4AD-58254E5862B8}" type="presParOf" srcId="{4C92B7BE-D82E-4ED1-B0F9-7EB0A43F7B92}" destId="{F2060ADA-7F06-47FE-8F00-F0BB6302A147}" srcOrd="0" destOrd="0" presId="urn:microsoft.com/office/officeart/2005/8/layout/orgChart1"/>
    <dgm:cxn modelId="{04C5E866-A97D-49FC-A350-6DC575DC179F}" type="presParOf" srcId="{4C92B7BE-D82E-4ED1-B0F9-7EB0A43F7B92}" destId="{CC26629B-5321-43F9-BB31-EFB21905FB5E}" srcOrd="1" destOrd="0" presId="urn:microsoft.com/office/officeart/2005/8/layout/orgChart1"/>
    <dgm:cxn modelId="{DADDF4FA-12DB-4CBE-A6EB-8FC07059E650}" type="presParOf" srcId="{CC26629B-5321-43F9-BB31-EFB21905FB5E}" destId="{2C789E10-B426-4011-BF3F-0A13D78B4357}" srcOrd="0" destOrd="0" presId="urn:microsoft.com/office/officeart/2005/8/layout/orgChart1"/>
    <dgm:cxn modelId="{4CADA515-9C33-4A89-A9AB-7D46EC0F9C0F}" type="presParOf" srcId="{2C789E10-B426-4011-BF3F-0A13D78B4357}" destId="{93677A3A-8EDE-435F-ACC1-72F2ABD09A1D}" srcOrd="0" destOrd="0" presId="urn:microsoft.com/office/officeart/2005/8/layout/orgChart1"/>
    <dgm:cxn modelId="{9C4C54DA-1DAA-4FBF-AD02-9F8045D2511B}" type="presParOf" srcId="{2C789E10-B426-4011-BF3F-0A13D78B4357}" destId="{30F05A16-A1AF-4E5E-BC83-4764DC787594}" srcOrd="1" destOrd="0" presId="urn:microsoft.com/office/officeart/2005/8/layout/orgChart1"/>
    <dgm:cxn modelId="{BFD59338-0CDE-4588-9A35-AA969D4DC4E2}" type="presParOf" srcId="{CC26629B-5321-43F9-BB31-EFB21905FB5E}" destId="{E3F9DF36-CECD-49AF-B51A-4EC6B3117347}" srcOrd="1" destOrd="0" presId="urn:microsoft.com/office/officeart/2005/8/layout/orgChart1"/>
    <dgm:cxn modelId="{88A72043-97BE-43D2-B3DD-A88C21BE2CC1}" type="presParOf" srcId="{CC26629B-5321-43F9-BB31-EFB21905FB5E}" destId="{1EC40855-3CCA-44A3-B7A6-ABC1E87C0610}" srcOrd="2" destOrd="0" presId="urn:microsoft.com/office/officeart/2005/8/layout/orgChart1"/>
    <dgm:cxn modelId="{2A3F9BC3-E77C-4D14-A0B6-0ACA881C881D}" type="presParOf" srcId="{4C92B7BE-D82E-4ED1-B0F9-7EB0A43F7B92}" destId="{D03DB96A-688A-472F-8E7C-6D5C04DCD2A8}" srcOrd="2" destOrd="0" presId="urn:microsoft.com/office/officeart/2005/8/layout/orgChart1"/>
    <dgm:cxn modelId="{B4EDF3CD-7F74-465A-BEEC-7DFEB3D7DE72}" type="presParOf" srcId="{4C92B7BE-D82E-4ED1-B0F9-7EB0A43F7B92}" destId="{E8F61A6C-2890-417F-B2FA-E36B980C6C34}" srcOrd="3" destOrd="0" presId="urn:microsoft.com/office/officeart/2005/8/layout/orgChart1"/>
    <dgm:cxn modelId="{5B342AE6-D0A7-4FCB-B80E-1D545AF1E042}" type="presParOf" srcId="{E8F61A6C-2890-417F-B2FA-E36B980C6C34}" destId="{EE601D78-DBE4-4F8E-8E0D-449B17A1D580}" srcOrd="0" destOrd="0" presId="urn:microsoft.com/office/officeart/2005/8/layout/orgChart1"/>
    <dgm:cxn modelId="{6BAAA9BF-7EEE-4C19-97CE-1B8180A47CB6}" type="presParOf" srcId="{EE601D78-DBE4-4F8E-8E0D-449B17A1D580}" destId="{6474EFE0-E2B6-495E-88C7-76A2CD9966AD}" srcOrd="0" destOrd="0" presId="urn:microsoft.com/office/officeart/2005/8/layout/orgChart1"/>
    <dgm:cxn modelId="{E6084C90-F975-41C7-B993-175F8EBD0701}" type="presParOf" srcId="{EE601D78-DBE4-4F8E-8E0D-449B17A1D580}" destId="{E3D978ED-9C2B-4FDC-A278-6E63BD15624F}" srcOrd="1" destOrd="0" presId="urn:microsoft.com/office/officeart/2005/8/layout/orgChart1"/>
    <dgm:cxn modelId="{4658AD60-A27C-49D0-A153-090AA0CE0380}" type="presParOf" srcId="{E8F61A6C-2890-417F-B2FA-E36B980C6C34}" destId="{19C10A96-5978-41E0-9AD0-5F642F954B05}" srcOrd="1" destOrd="0" presId="urn:microsoft.com/office/officeart/2005/8/layout/orgChart1"/>
    <dgm:cxn modelId="{4C6C6AB8-68EA-4D7A-9F77-1DE9FE8A5502}" type="presParOf" srcId="{E8F61A6C-2890-417F-B2FA-E36B980C6C34}" destId="{B354D3C4-AE86-4F12-8E81-52C172F32A5D}" srcOrd="2" destOrd="0" presId="urn:microsoft.com/office/officeart/2005/8/layout/orgChart1"/>
    <dgm:cxn modelId="{86CC343B-73FE-4087-A37B-44F5B49CFE67}" type="presParOf" srcId="{92FCC8DC-5E7C-4380-BFCB-886B9F04FF45}" destId="{96DD987B-E57B-4674-BBD3-0F9AFCBB3598}" srcOrd="2" destOrd="0" presId="urn:microsoft.com/office/officeart/2005/8/layout/orgChart1"/>
    <dgm:cxn modelId="{90A988F1-616E-47C7-88B8-284E20AADCCF}" type="presParOf" srcId="{66CA95D4-CBF4-4B18-ACFA-7E35F289A46B}" destId="{CA09B801-F5D7-4EFF-89D2-BCE9EA3C1CEF}" srcOrd="2" destOrd="0" presId="urn:microsoft.com/office/officeart/2005/8/layout/orgChart1"/>
    <dgm:cxn modelId="{AC70987C-7F69-43BB-90F6-CC19727CCBF6}" type="presParOf" srcId="{66CA95D4-CBF4-4B18-ACFA-7E35F289A46B}" destId="{6D86B21F-6101-4141-9ECF-FF62CEA9656F}" srcOrd="3" destOrd="0" presId="urn:microsoft.com/office/officeart/2005/8/layout/orgChart1"/>
    <dgm:cxn modelId="{4B787EC3-2827-4173-AF92-40A21541547F}" type="presParOf" srcId="{6D86B21F-6101-4141-9ECF-FF62CEA9656F}" destId="{C680A789-88D2-46D8-92D3-63B0B64525FF}" srcOrd="0" destOrd="0" presId="urn:microsoft.com/office/officeart/2005/8/layout/orgChart1"/>
    <dgm:cxn modelId="{BAFE4BA8-C61E-4732-8429-5CE53143D774}" type="presParOf" srcId="{C680A789-88D2-46D8-92D3-63B0B64525FF}" destId="{E7026B5E-0EDF-41D4-B9E7-F9461DEA150C}" srcOrd="0" destOrd="0" presId="urn:microsoft.com/office/officeart/2005/8/layout/orgChart1"/>
    <dgm:cxn modelId="{C351114F-10BB-43F5-A86B-AD389BC919CD}" type="presParOf" srcId="{C680A789-88D2-46D8-92D3-63B0B64525FF}" destId="{91661F05-3EE0-4237-B599-8404E7BBC8BB}" srcOrd="1" destOrd="0" presId="urn:microsoft.com/office/officeart/2005/8/layout/orgChart1"/>
    <dgm:cxn modelId="{8A77F85E-325F-4105-8C9B-CC9085B2D133}" type="presParOf" srcId="{6D86B21F-6101-4141-9ECF-FF62CEA9656F}" destId="{8E44A556-97DB-41B3-904C-C42CD815F3FA}" srcOrd="1" destOrd="0" presId="urn:microsoft.com/office/officeart/2005/8/layout/orgChart1"/>
    <dgm:cxn modelId="{BBD16B79-4D68-42CF-8B2C-0B987A79345D}" type="presParOf" srcId="{8E44A556-97DB-41B3-904C-C42CD815F3FA}" destId="{5255E19B-5007-4634-B797-C26128765588}" srcOrd="0" destOrd="0" presId="urn:microsoft.com/office/officeart/2005/8/layout/orgChart1"/>
    <dgm:cxn modelId="{0DD11F4D-C149-4BC2-8420-1872D0C47C75}" type="presParOf" srcId="{8E44A556-97DB-41B3-904C-C42CD815F3FA}" destId="{B5880D2C-A810-4103-8A0A-0F2CBD4BA215}" srcOrd="1" destOrd="0" presId="urn:microsoft.com/office/officeart/2005/8/layout/orgChart1"/>
    <dgm:cxn modelId="{D8205937-DB59-4554-A132-1BBBAEB84B6A}" type="presParOf" srcId="{B5880D2C-A810-4103-8A0A-0F2CBD4BA215}" destId="{76FBC6E3-43A2-49B2-B670-968A788268E6}" srcOrd="0" destOrd="0" presId="urn:microsoft.com/office/officeart/2005/8/layout/orgChart1"/>
    <dgm:cxn modelId="{611BB26E-9FB7-487D-8353-07CECDC539E7}" type="presParOf" srcId="{76FBC6E3-43A2-49B2-B670-968A788268E6}" destId="{3CCAAE69-8A79-4C5B-93BA-D82CB2DB08A2}" srcOrd="0" destOrd="0" presId="urn:microsoft.com/office/officeart/2005/8/layout/orgChart1"/>
    <dgm:cxn modelId="{9A32B18D-71C5-4DA0-8A28-2D3C1B15B930}" type="presParOf" srcId="{76FBC6E3-43A2-49B2-B670-968A788268E6}" destId="{103C0483-9D78-4CF7-91DD-C81BECC7FE95}" srcOrd="1" destOrd="0" presId="urn:microsoft.com/office/officeart/2005/8/layout/orgChart1"/>
    <dgm:cxn modelId="{F56A5AB6-4F7A-4EA3-80BB-3ABB99547C1F}" type="presParOf" srcId="{B5880D2C-A810-4103-8A0A-0F2CBD4BA215}" destId="{F116343A-152B-4FCB-9BA4-2AA2B4EC1775}" srcOrd="1" destOrd="0" presId="urn:microsoft.com/office/officeart/2005/8/layout/orgChart1"/>
    <dgm:cxn modelId="{78462980-77F3-40B9-B215-EBBA2AD37E2F}" type="presParOf" srcId="{B5880D2C-A810-4103-8A0A-0F2CBD4BA215}" destId="{6F179F53-C202-40EE-9CA4-BDAF083749EE}" srcOrd="2" destOrd="0" presId="urn:microsoft.com/office/officeart/2005/8/layout/orgChart1"/>
    <dgm:cxn modelId="{1817F3A0-6CDE-44A7-95C0-3E5A3D9E87AD}" type="presParOf" srcId="{8E44A556-97DB-41B3-904C-C42CD815F3FA}" destId="{18042008-7062-4DAD-95BB-C86976BCE085}" srcOrd="2" destOrd="0" presId="urn:microsoft.com/office/officeart/2005/8/layout/orgChart1"/>
    <dgm:cxn modelId="{0E76FA60-47A3-46E4-87E4-D68B2A863244}" type="presParOf" srcId="{8E44A556-97DB-41B3-904C-C42CD815F3FA}" destId="{D93C5CE7-0310-4041-8B57-09E324B97476}" srcOrd="3" destOrd="0" presId="urn:microsoft.com/office/officeart/2005/8/layout/orgChart1"/>
    <dgm:cxn modelId="{D9F2820E-5A5A-453F-8FF8-73E1C9E48B48}" type="presParOf" srcId="{D93C5CE7-0310-4041-8B57-09E324B97476}" destId="{0FA11BA5-CE89-4E67-BC23-B87FFC6F6FAF}" srcOrd="0" destOrd="0" presId="urn:microsoft.com/office/officeart/2005/8/layout/orgChart1"/>
    <dgm:cxn modelId="{69EDC2BA-F0F6-41BA-9BF4-018DCBA4DD80}" type="presParOf" srcId="{0FA11BA5-CE89-4E67-BC23-B87FFC6F6FAF}" destId="{DA783BC8-A7A5-4A05-87B9-77DF16ED5B5D}" srcOrd="0" destOrd="0" presId="urn:microsoft.com/office/officeart/2005/8/layout/orgChart1"/>
    <dgm:cxn modelId="{4E7E6514-A90C-498C-AC03-D23BCEDE7E1D}" type="presParOf" srcId="{0FA11BA5-CE89-4E67-BC23-B87FFC6F6FAF}" destId="{7B9F0B0B-A9F6-450E-9B5D-FDE44F2B0036}" srcOrd="1" destOrd="0" presId="urn:microsoft.com/office/officeart/2005/8/layout/orgChart1"/>
    <dgm:cxn modelId="{4358FA2D-C0B2-49DF-A59C-AD2D0377F086}" type="presParOf" srcId="{D93C5CE7-0310-4041-8B57-09E324B97476}" destId="{B4BCA515-B68B-444B-81BD-74BAD3149EF0}" srcOrd="1" destOrd="0" presId="urn:microsoft.com/office/officeart/2005/8/layout/orgChart1"/>
    <dgm:cxn modelId="{B14538D8-B083-4351-BB48-BA2383C33118}" type="presParOf" srcId="{D93C5CE7-0310-4041-8B57-09E324B97476}" destId="{22FD1433-A72D-403E-B502-640C8F7F6B2D}" srcOrd="2" destOrd="0" presId="urn:microsoft.com/office/officeart/2005/8/layout/orgChart1"/>
    <dgm:cxn modelId="{EA36B63B-3C5B-4E2E-8F06-02A489354201}" type="presParOf" srcId="{6D86B21F-6101-4141-9ECF-FF62CEA9656F}" destId="{281BDA7B-56B8-46DF-829E-B64C5001BD80}" srcOrd="2" destOrd="0" presId="urn:microsoft.com/office/officeart/2005/8/layout/orgChart1"/>
    <dgm:cxn modelId="{494D6634-FE31-4AAA-8E3A-038926129BEA}" type="presParOf" srcId="{4561FB69-529C-4675-926A-D6E0BF50EE90}" destId="{C2B5065B-2969-48C1-8C60-DB368910B570}" srcOrd="2" destOrd="0" presId="urn:microsoft.com/office/officeart/2005/8/layout/orgChart1"/>
    <dgm:cxn modelId="{A197730A-2A57-45D8-BD06-5479B9411BFB}" type="presParOf" srcId="{85A19AC3-6723-41E3-BAF4-36ED5CF8A22F}" destId="{DB98E4D3-EFCD-48E7-9988-09705E07423F}" srcOrd="2" destOrd="0" presId="urn:microsoft.com/office/officeart/2005/8/layout/orgChart1"/>
    <dgm:cxn modelId="{DEC40490-11C1-4AD1-9580-7283E2FFAE85}" type="presParOf" srcId="{91427010-769F-4797-B730-3AF7B139A9AD}" destId="{527DF472-4EA5-4ABA-9B3F-C06D5E89E95F}" srcOrd="2" destOrd="0" presId="urn:microsoft.com/office/officeart/2005/8/layout/orgChart1"/>
    <dgm:cxn modelId="{725FBD5C-89AD-41BD-B4B2-714621791280}" type="presParOf" srcId="{91427010-769F-4797-B730-3AF7B139A9AD}" destId="{E8DD36A5-5CC7-4F3C-9FD4-667CDF963582}" srcOrd="3" destOrd="0" presId="urn:microsoft.com/office/officeart/2005/8/layout/orgChart1"/>
    <dgm:cxn modelId="{5C5518F1-69DA-43F6-B3F7-E344EDAA00A2}" type="presParOf" srcId="{E8DD36A5-5CC7-4F3C-9FD4-667CDF963582}" destId="{95F7333B-1F2B-4F97-942E-80B8440027C0}" srcOrd="0" destOrd="0" presId="urn:microsoft.com/office/officeart/2005/8/layout/orgChart1"/>
    <dgm:cxn modelId="{ABAA9F68-653B-4D58-892E-6EF63410DC45}" type="presParOf" srcId="{95F7333B-1F2B-4F97-942E-80B8440027C0}" destId="{21A0845D-9EB9-4B03-A911-E21E48603B2B}" srcOrd="0" destOrd="0" presId="urn:microsoft.com/office/officeart/2005/8/layout/orgChart1"/>
    <dgm:cxn modelId="{9F0F6C24-F8D7-496C-8DEF-AC6E412923BC}" type="presParOf" srcId="{95F7333B-1F2B-4F97-942E-80B8440027C0}" destId="{960421C5-D1EB-42F4-AA95-5ECF35319075}" srcOrd="1" destOrd="0" presId="urn:microsoft.com/office/officeart/2005/8/layout/orgChart1"/>
    <dgm:cxn modelId="{97E1C363-2B70-4365-B99B-972AC36B3F3F}" type="presParOf" srcId="{E8DD36A5-5CC7-4F3C-9FD4-667CDF963582}" destId="{CF210251-FB23-4DE2-A3AD-5A971F2FD0A3}" srcOrd="1" destOrd="0" presId="urn:microsoft.com/office/officeart/2005/8/layout/orgChart1"/>
    <dgm:cxn modelId="{43D38D9E-9B18-4401-946B-1271C0D28013}" type="presParOf" srcId="{CF210251-FB23-4DE2-A3AD-5A971F2FD0A3}" destId="{46C27EAF-B11E-4599-A186-CD10F77AED07}" srcOrd="0" destOrd="0" presId="urn:microsoft.com/office/officeart/2005/8/layout/orgChart1"/>
    <dgm:cxn modelId="{47C91403-5FEC-452B-800C-04F16491406E}" type="presParOf" srcId="{CF210251-FB23-4DE2-A3AD-5A971F2FD0A3}" destId="{88A4A93C-C15F-4889-BA13-96FEC35379E0}" srcOrd="1" destOrd="0" presId="urn:microsoft.com/office/officeart/2005/8/layout/orgChart1"/>
    <dgm:cxn modelId="{E8C9B6A7-4322-47D4-8AC4-B6F6D6260A90}" type="presParOf" srcId="{88A4A93C-C15F-4889-BA13-96FEC35379E0}" destId="{E5EA1446-F905-4AF2-8D31-F5F014B9FFB5}" srcOrd="0" destOrd="0" presId="urn:microsoft.com/office/officeart/2005/8/layout/orgChart1"/>
    <dgm:cxn modelId="{75763A0C-157C-4FE3-9C39-6AF9BAA3C509}" type="presParOf" srcId="{E5EA1446-F905-4AF2-8D31-F5F014B9FFB5}" destId="{847F2C68-9BE9-469F-AB2C-0564BD69E3D3}" srcOrd="0" destOrd="0" presId="urn:microsoft.com/office/officeart/2005/8/layout/orgChart1"/>
    <dgm:cxn modelId="{2E6466C5-8229-4169-BA45-66FEBE29FB9C}" type="presParOf" srcId="{E5EA1446-F905-4AF2-8D31-F5F014B9FFB5}" destId="{B2166FC9-7217-4FBD-B132-4547902C4DFD}" srcOrd="1" destOrd="0" presId="urn:microsoft.com/office/officeart/2005/8/layout/orgChart1"/>
    <dgm:cxn modelId="{1D02246F-237E-4168-AFA7-7AB11A126DAA}" type="presParOf" srcId="{88A4A93C-C15F-4889-BA13-96FEC35379E0}" destId="{FAD31FB3-5F0C-4EF9-BC25-7A81A2F1113A}" srcOrd="1" destOrd="0" presId="urn:microsoft.com/office/officeart/2005/8/layout/orgChart1"/>
    <dgm:cxn modelId="{3D2F297E-8124-4BD7-9897-E89E740CDEA1}" type="presParOf" srcId="{88A4A93C-C15F-4889-BA13-96FEC35379E0}" destId="{FB6A3517-2241-48E1-AA40-5AFF658BF629}" srcOrd="2" destOrd="0" presId="urn:microsoft.com/office/officeart/2005/8/layout/orgChart1"/>
    <dgm:cxn modelId="{84F8D80A-8E87-486A-8BFF-E439FDC5341F}" type="presParOf" srcId="{CF210251-FB23-4DE2-A3AD-5A971F2FD0A3}" destId="{4C0E7297-4478-4B08-9455-347FDF3FF06E}" srcOrd="2" destOrd="0" presId="urn:microsoft.com/office/officeart/2005/8/layout/orgChart1"/>
    <dgm:cxn modelId="{AAE980C7-0017-4A5E-A656-5035DD0E3806}" type="presParOf" srcId="{CF210251-FB23-4DE2-A3AD-5A971F2FD0A3}" destId="{EE8E2660-7E02-40F7-8BE4-4E2517A06C18}" srcOrd="3" destOrd="0" presId="urn:microsoft.com/office/officeart/2005/8/layout/orgChart1"/>
    <dgm:cxn modelId="{0DDC1D8B-C1AF-495F-B2D4-D3C3893595F7}" type="presParOf" srcId="{EE8E2660-7E02-40F7-8BE4-4E2517A06C18}" destId="{73FDC6C7-7DB7-4551-9CF0-54DA799C6CE3}" srcOrd="0" destOrd="0" presId="urn:microsoft.com/office/officeart/2005/8/layout/orgChart1"/>
    <dgm:cxn modelId="{908CEB6E-9817-4221-85D2-41A384DA3F59}" type="presParOf" srcId="{73FDC6C7-7DB7-4551-9CF0-54DA799C6CE3}" destId="{5DEF311B-5E1A-4F12-AD2C-994FA32FA6BB}" srcOrd="0" destOrd="0" presId="urn:microsoft.com/office/officeart/2005/8/layout/orgChart1"/>
    <dgm:cxn modelId="{4BDD0F11-FD5C-40B7-9741-B6D9C7D71B4D}" type="presParOf" srcId="{73FDC6C7-7DB7-4551-9CF0-54DA799C6CE3}" destId="{3137A3F8-358D-49FF-AC23-5C19A973D1B6}" srcOrd="1" destOrd="0" presId="urn:microsoft.com/office/officeart/2005/8/layout/orgChart1"/>
    <dgm:cxn modelId="{48CC87C1-E424-4C5E-B7CE-F0EC91B43FE0}" type="presParOf" srcId="{EE8E2660-7E02-40F7-8BE4-4E2517A06C18}" destId="{DE0395CF-21F4-48BC-AA4E-56BA8B4D603A}" srcOrd="1" destOrd="0" presId="urn:microsoft.com/office/officeart/2005/8/layout/orgChart1"/>
    <dgm:cxn modelId="{148E8F7D-AB4B-45E9-8299-7F8FDC5BD873}" type="presParOf" srcId="{EE8E2660-7E02-40F7-8BE4-4E2517A06C18}" destId="{EFA2AC46-C401-4D2B-AC44-D20B0BFA098C}" srcOrd="2" destOrd="0" presId="urn:microsoft.com/office/officeart/2005/8/layout/orgChart1"/>
    <dgm:cxn modelId="{1A3C89F9-E719-45AE-A1DA-22F456DF565D}" type="presParOf" srcId="{E8DD36A5-5CC7-4F3C-9FD4-667CDF963582}" destId="{AF30BFEC-BED3-4091-968D-B7944D86B4A1}" srcOrd="2" destOrd="0" presId="urn:microsoft.com/office/officeart/2005/8/layout/orgChart1"/>
    <dgm:cxn modelId="{A300ECA1-57F4-4465-9C02-42844A3F4B4D}" type="presParOf" srcId="{07B18C9E-9036-4014-9AD8-D89A8DE46A13}" destId="{A077D5FE-8A3C-4774-A622-7BC0C1C40312}" srcOrd="2" destOrd="0" presId="urn:microsoft.com/office/officeart/2005/8/layout/orgChart1"/>
    <dgm:cxn modelId="{2AAF42DC-8BD9-4F7C-965D-370E90713EC8}" type="presParOf" srcId="{5C1BCA74-4356-4D07-96E1-7DC792EB6620}" destId="{402BA5A9-83E7-4715-BBFD-F07C80699BC1}" srcOrd="2" destOrd="0" presId="urn:microsoft.com/office/officeart/2005/8/layout/orgChart1"/>
    <dgm:cxn modelId="{1DD55522-A8D6-44B0-B01F-A61495188270}" type="presParOf" srcId="{5C1BCA74-4356-4D07-96E1-7DC792EB6620}" destId="{672C0832-FC71-4C25-ADCD-25CD08B5A84D}" srcOrd="3" destOrd="0" presId="urn:microsoft.com/office/officeart/2005/8/layout/orgChart1"/>
    <dgm:cxn modelId="{7EDFE09D-7D1A-4BCC-BAB7-2F192DF53248}" type="presParOf" srcId="{672C0832-FC71-4C25-ADCD-25CD08B5A84D}" destId="{0B11D164-CE5A-4773-95FA-883559F0DA43}" srcOrd="0" destOrd="0" presId="urn:microsoft.com/office/officeart/2005/8/layout/orgChart1"/>
    <dgm:cxn modelId="{BDCC97EF-7ED8-41DC-82B9-95188E1F2C67}" type="presParOf" srcId="{0B11D164-CE5A-4773-95FA-883559F0DA43}" destId="{25A64416-BE91-45D8-A733-25B0A29653EF}" srcOrd="0" destOrd="0" presId="urn:microsoft.com/office/officeart/2005/8/layout/orgChart1"/>
    <dgm:cxn modelId="{4E443E08-D7E6-4200-A83A-1590109262F5}" type="presParOf" srcId="{0B11D164-CE5A-4773-95FA-883559F0DA43}" destId="{38ED8558-130E-4C5C-B136-15160C8FBA65}" srcOrd="1" destOrd="0" presId="urn:microsoft.com/office/officeart/2005/8/layout/orgChart1"/>
    <dgm:cxn modelId="{D6F394E2-9AAB-4647-9917-B9678FC35685}" type="presParOf" srcId="{672C0832-FC71-4C25-ADCD-25CD08B5A84D}" destId="{E2807B87-33E1-431C-970F-352AB948C3A4}" srcOrd="1" destOrd="0" presId="urn:microsoft.com/office/officeart/2005/8/layout/orgChart1"/>
    <dgm:cxn modelId="{036954BE-E56D-4A07-8D15-6AF1886C8769}" type="presParOf" srcId="{672C0832-FC71-4C25-ADCD-25CD08B5A84D}" destId="{EE14ED3E-EC46-4882-8800-1E77BD54C780}" srcOrd="2" destOrd="0" presId="urn:microsoft.com/office/officeart/2005/8/layout/orgChart1"/>
    <dgm:cxn modelId="{CA010B49-0C7E-47BE-8FBF-F4B76278C1F1}" type="presParOf" srcId="{A2AFE88A-1171-41E9-90DF-023C898E717F}" destId="{EECE6771-94A8-4EE1-A01F-0E96C53856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44E2A1-6AE3-4FA6-881B-278632068775}" type="doc">
      <dgm:prSet loTypeId="urn:microsoft.com/office/officeart/2005/8/layout/vList6" loCatId="process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pPr rtl="1"/>
          <a:endParaRPr lang="fa-IR"/>
        </a:p>
      </dgm:t>
    </dgm:pt>
    <dgm:pt modelId="{F03F870C-6C33-4013-A197-CC471810BA64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pPr rtl="1"/>
          <a:r>
            <a:rPr lang="fa-IR" sz="1800" dirty="0" smtClean="0"/>
            <a:t>سن</a:t>
          </a:r>
        </a:p>
        <a:p>
          <a:pPr rtl="1"/>
          <a:r>
            <a:rPr lang="fa-IR" sz="1800" dirty="0" smtClean="0"/>
            <a:t>جنس</a:t>
          </a:r>
        </a:p>
        <a:p>
          <a:pPr rtl="1"/>
          <a:r>
            <a:rPr lang="fa-IR" sz="1800" dirty="0" smtClean="0"/>
            <a:t>تخلفات انتظامي</a:t>
          </a:r>
        </a:p>
        <a:p>
          <a:pPr rtl="1"/>
          <a:r>
            <a:rPr lang="fa-IR" sz="1800" dirty="0" smtClean="0"/>
            <a:t>روابط عاطفه اي</a:t>
          </a:r>
        </a:p>
        <a:p>
          <a:pPr rtl="1"/>
          <a:r>
            <a:rPr lang="fa-IR" sz="1800" dirty="0" smtClean="0"/>
            <a:t>مشكلات خانوادگي</a:t>
          </a:r>
        </a:p>
        <a:p>
          <a:pPr rtl="1"/>
          <a:r>
            <a:rPr lang="fa-IR" sz="1800" dirty="0" smtClean="0"/>
            <a:t>مشكلات اقتصادي</a:t>
          </a:r>
          <a:endParaRPr lang="fa-IR" sz="1800" dirty="0"/>
        </a:p>
      </dgm:t>
    </dgm:pt>
    <dgm:pt modelId="{8CB7FBDE-9266-4BB2-AC11-69D3E23F2247}" type="parTrans" cxnId="{4E0B18AD-54E6-4CF7-BBA1-BC6E8AC6E45D}">
      <dgm:prSet/>
      <dgm:spPr/>
      <dgm:t>
        <a:bodyPr/>
        <a:lstStyle/>
        <a:p>
          <a:pPr rtl="1"/>
          <a:endParaRPr lang="fa-IR"/>
        </a:p>
      </dgm:t>
    </dgm:pt>
    <dgm:pt modelId="{D3D1C791-2D27-4ED2-A964-56059FD57085}" type="sibTrans" cxnId="{4E0B18AD-54E6-4CF7-BBA1-BC6E8AC6E45D}">
      <dgm:prSet/>
      <dgm:spPr/>
      <dgm:t>
        <a:bodyPr/>
        <a:lstStyle/>
        <a:p>
          <a:pPr rtl="1"/>
          <a:endParaRPr lang="fa-IR"/>
        </a:p>
      </dgm:t>
    </dgm:pt>
    <dgm:pt modelId="{42C363E1-4AAA-4D40-8DC7-FE4C403711AA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pPr rtl="1"/>
          <a:r>
            <a:rPr lang="fa-IR" sz="3200" dirty="0" smtClean="0"/>
            <a:t>دانشجوياني كه براي اولين بار مشروط شده اند</a:t>
          </a:r>
          <a:endParaRPr lang="fa-IR" sz="3200" dirty="0"/>
        </a:p>
      </dgm:t>
    </dgm:pt>
    <dgm:pt modelId="{E21B63A2-EAAA-4465-986A-8817E52AB631}" type="parTrans" cxnId="{6F359866-45DF-41EA-AC67-3965E99CD083}">
      <dgm:prSet/>
      <dgm:spPr/>
      <dgm:t>
        <a:bodyPr/>
        <a:lstStyle/>
        <a:p>
          <a:pPr rtl="1"/>
          <a:endParaRPr lang="fa-IR"/>
        </a:p>
      </dgm:t>
    </dgm:pt>
    <dgm:pt modelId="{7F8B4433-77C9-4BCC-BA31-D223A0303101}" type="sibTrans" cxnId="{6F359866-45DF-41EA-AC67-3965E99CD083}">
      <dgm:prSet/>
      <dgm:spPr/>
      <dgm:t>
        <a:bodyPr/>
        <a:lstStyle/>
        <a:p>
          <a:pPr rtl="1"/>
          <a:endParaRPr lang="fa-IR"/>
        </a:p>
      </dgm:t>
    </dgm:pt>
    <dgm:pt modelId="{E36F2915-E93F-4456-B75F-356DFE1F98F2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pPr rtl="1"/>
          <a:r>
            <a:rPr lang="fa-IR" sz="1800" dirty="0" smtClean="0"/>
            <a:t>سن</a:t>
          </a:r>
        </a:p>
        <a:p>
          <a:pPr rtl="1"/>
          <a:r>
            <a:rPr lang="fa-IR" sz="1800" dirty="0" smtClean="0"/>
            <a:t>جنس</a:t>
          </a:r>
        </a:p>
        <a:p>
          <a:pPr rtl="1"/>
          <a:r>
            <a:rPr lang="fa-IR" sz="1800" dirty="0" smtClean="0"/>
            <a:t>تخلفات انتظامي</a:t>
          </a:r>
        </a:p>
        <a:p>
          <a:pPr rtl="1"/>
          <a:r>
            <a:rPr lang="fa-IR" sz="1800" dirty="0" smtClean="0"/>
            <a:t>روابط عاطفه اي</a:t>
          </a:r>
        </a:p>
        <a:p>
          <a:pPr rtl="1"/>
          <a:r>
            <a:rPr lang="fa-IR" sz="1800" dirty="0" smtClean="0"/>
            <a:t>مشكلات خانوادگي</a:t>
          </a:r>
        </a:p>
        <a:p>
          <a:pPr rtl="1"/>
          <a:r>
            <a:rPr lang="fa-IR" sz="1800" dirty="0" smtClean="0"/>
            <a:t>مشكلات اقتصادي</a:t>
          </a:r>
          <a:endParaRPr lang="fa-IR" sz="1800" dirty="0"/>
        </a:p>
      </dgm:t>
    </dgm:pt>
    <dgm:pt modelId="{55C6B442-6174-4467-BFFB-CA38E0B2389C}" type="parTrans" cxnId="{FF818C03-0DF6-43DC-A50D-D7F88448C6A0}">
      <dgm:prSet/>
      <dgm:spPr/>
      <dgm:t>
        <a:bodyPr/>
        <a:lstStyle/>
        <a:p>
          <a:pPr rtl="1"/>
          <a:endParaRPr lang="fa-IR"/>
        </a:p>
      </dgm:t>
    </dgm:pt>
    <dgm:pt modelId="{B697FFE2-8DFB-42B5-A8E2-16C284DEF88A}" type="sibTrans" cxnId="{FF818C03-0DF6-43DC-A50D-D7F88448C6A0}">
      <dgm:prSet/>
      <dgm:spPr/>
      <dgm:t>
        <a:bodyPr/>
        <a:lstStyle/>
        <a:p>
          <a:pPr rtl="1"/>
          <a:endParaRPr lang="fa-IR"/>
        </a:p>
      </dgm:t>
    </dgm:pt>
    <dgm:pt modelId="{8614604A-5495-4FB4-8573-0DEFF9B78ACB}">
      <dgm:prSet phldrT="[Text]"/>
      <dgm:spPr>
        <a:solidFill>
          <a:srgbClr val="0070C0">
            <a:alpha val="90000"/>
          </a:srgbClr>
        </a:solidFill>
      </dgm:spPr>
      <dgm:t>
        <a:bodyPr/>
        <a:lstStyle/>
        <a:p>
          <a:pPr rtl="1"/>
          <a:r>
            <a:rPr lang="fa-IR" dirty="0" smtClean="0"/>
            <a:t>زير گروهي از ساير دانشجوياني كه در ترم مورد نظر مشروط نشده اند</a:t>
          </a:r>
          <a:endParaRPr lang="fa-IR" dirty="0"/>
        </a:p>
      </dgm:t>
    </dgm:pt>
    <dgm:pt modelId="{D1D9866E-376F-4E4B-A686-ECD9F2880ABF}" type="parTrans" cxnId="{34236C39-C5CE-4332-90BE-70E1385D3D39}">
      <dgm:prSet/>
      <dgm:spPr/>
      <dgm:t>
        <a:bodyPr/>
        <a:lstStyle/>
        <a:p>
          <a:pPr rtl="1"/>
          <a:endParaRPr lang="fa-IR"/>
        </a:p>
      </dgm:t>
    </dgm:pt>
    <dgm:pt modelId="{FA5FCEE9-2C11-4CF2-8989-387DAB187203}" type="sibTrans" cxnId="{34236C39-C5CE-4332-90BE-70E1385D3D39}">
      <dgm:prSet/>
      <dgm:spPr/>
      <dgm:t>
        <a:bodyPr/>
        <a:lstStyle/>
        <a:p>
          <a:pPr rtl="1"/>
          <a:endParaRPr lang="fa-IR"/>
        </a:p>
      </dgm:t>
    </dgm:pt>
    <dgm:pt modelId="{9B4141AE-D588-43F2-B5FA-509D2C58B73D}" type="pres">
      <dgm:prSet presAssocID="{7F44E2A1-6AE3-4FA6-881B-27863206877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F4158E2-BC12-4B16-84E7-46F45DA3C8B1}" type="pres">
      <dgm:prSet presAssocID="{F03F870C-6C33-4013-A197-CC471810BA64}" presName="linNode" presStyleCnt="0"/>
      <dgm:spPr/>
    </dgm:pt>
    <dgm:pt modelId="{729FD3F3-C372-4AB6-BE66-33263F534027}" type="pres">
      <dgm:prSet presAssocID="{F03F870C-6C33-4013-A197-CC471810BA6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F5F04AC-0E04-4FE9-84FA-AF99EE3535AA}" type="pres">
      <dgm:prSet presAssocID="{F03F870C-6C33-4013-A197-CC471810BA64}" presName="childShp" presStyleLbl="bgAccFollowNode1" presStyleIdx="0" presStyleCnt="2" custScaleX="99654" custLinFactNeighborX="-1042" custLinFactNeighborY="-276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1F336E7-AD99-4FC8-8512-04F607019B62}" type="pres">
      <dgm:prSet presAssocID="{D3D1C791-2D27-4ED2-A964-56059FD57085}" presName="spacing" presStyleCnt="0"/>
      <dgm:spPr/>
    </dgm:pt>
    <dgm:pt modelId="{95C3C2F2-8711-467E-AB2E-BFA79329A46C}" type="pres">
      <dgm:prSet presAssocID="{E36F2915-E93F-4456-B75F-356DFE1F98F2}" presName="linNode" presStyleCnt="0"/>
      <dgm:spPr/>
    </dgm:pt>
    <dgm:pt modelId="{211429E7-AA5F-48A4-B550-CA0435C23F25}" type="pres">
      <dgm:prSet presAssocID="{E36F2915-E93F-4456-B75F-356DFE1F98F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E9F4C71-5F5A-4C5D-BF21-F25CC39B5515}" type="pres">
      <dgm:prSet presAssocID="{E36F2915-E93F-4456-B75F-356DFE1F98F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58CDAEA-2149-4592-99DB-5B1E5E88F9FE}" type="presOf" srcId="{F03F870C-6C33-4013-A197-CC471810BA64}" destId="{729FD3F3-C372-4AB6-BE66-33263F534027}" srcOrd="0" destOrd="0" presId="urn:microsoft.com/office/officeart/2005/8/layout/vList6"/>
    <dgm:cxn modelId="{FF818C03-0DF6-43DC-A50D-D7F88448C6A0}" srcId="{7F44E2A1-6AE3-4FA6-881B-278632068775}" destId="{E36F2915-E93F-4456-B75F-356DFE1F98F2}" srcOrd="1" destOrd="0" parTransId="{55C6B442-6174-4467-BFFB-CA38E0B2389C}" sibTransId="{B697FFE2-8DFB-42B5-A8E2-16C284DEF88A}"/>
    <dgm:cxn modelId="{B1B8D3A8-A644-4131-9372-1BAFB0662D01}" type="presOf" srcId="{E36F2915-E93F-4456-B75F-356DFE1F98F2}" destId="{211429E7-AA5F-48A4-B550-CA0435C23F25}" srcOrd="0" destOrd="0" presId="urn:microsoft.com/office/officeart/2005/8/layout/vList6"/>
    <dgm:cxn modelId="{4E0B18AD-54E6-4CF7-BBA1-BC6E8AC6E45D}" srcId="{7F44E2A1-6AE3-4FA6-881B-278632068775}" destId="{F03F870C-6C33-4013-A197-CC471810BA64}" srcOrd="0" destOrd="0" parTransId="{8CB7FBDE-9266-4BB2-AC11-69D3E23F2247}" sibTransId="{D3D1C791-2D27-4ED2-A964-56059FD57085}"/>
    <dgm:cxn modelId="{9473C0CE-FBE4-40F8-92ED-84B21F7609C1}" type="presOf" srcId="{42C363E1-4AAA-4D40-8DC7-FE4C403711AA}" destId="{5F5F04AC-0E04-4FE9-84FA-AF99EE3535AA}" srcOrd="0" destOrd="0" presId="urn:microsoft.com/office/officeart/2005/8/layout/vList6"/>
    <dgm:cxn modelId="{34236C39-C5CE-4332-90BE-70E1385D3D39}" srcId="{E36F2915-E93F-4456-B75F-356DFE1F98F2}" destId="{8614604A-5495-4FB4-8573-0DEFF9B78ACB}" srcOrd="0" destOrd="0" parTransId="{D1D9866E-376F-4E4B-A686-ECD9F2880ABF}" sibTransId="{FA5FCEE9-2C11-4CF2-8989-387DAB187203}"/>
    <dgm:cxn modelId="{A6217822-406C-44CA-92E0-71F2B5E7836C}" type="presOf" srcId="{8614604A-5495-4FB4-8573-0DEFF9B78ACB}" destId="{7E9F4C71-5F5A-4C5D-BF21-F25CC39B5515}" srcOrd="0" destOrd="0" presId="urn:microsoft.com/office/officeart/2005/8/layout/vList6"/>
    <dgm:cxn modelId="{DDA8C458-829D-49D6-8D41-87670BAB5864}" type="presOf" srcId="{7F44E2A1-6AE3-4FA6-881B-278632068775}" destId="{9B4141AE-D588-43F2-B5FA-509D2C58B73D}" srcOrd="0" destOrd="0" presId="urn:microsoft.com/office/officeart/2005/8/layout/vList6"/>
    <dgm:cxn modelId="{6F359866-45DF-41EA-AC67-3965E99CD083}" srcId="{F03F870C-6C33-4013-A197-CC471810BA64}" destId="{42C363E1-4AAA-4D40-8DC7-FE4C403711AA}" srcOrd="0" destOrd="0" parTransId="{E21B63A2-EAAA-4465-986A-8817E52AB631}" sibTransId="{7F8B4433-77C9-4BCC-BA31-D223A0303101}"/>
    <dgm:cxn modelId="{F3234E63-92EA-436F-B3A4-7BAC1F0CBC85}" type="presParOf" srcId="{9B4141AE-D588-43F2-B5FA-509D2C58B73D}" destId="{AF4158E2-BC12-4B16-84E7-46F45DA3C8B1}" srcOrd="0" destOrd="0" presId="urn:microsoft.com/office/officeart/2005/8/layout/vList6"/>
    <dgm:cxn modelId="{B2D7B5F7-3B0B-405B-A7B0-3C8D1EF911D9}" type="presParOf" srcId="{AF4158E2-BC12-4B16-84E7-46F45DA3C8B1}" destId="{729FD3F3-C372-4AB6-BE66-33263F534027}" srcOrd="0" destOrd="0" presId="urn:microsoft.com/office/officeart/2005/8/layout/vList6"/>
    <dgm:cxn modelId="{34AE1FEC-E9E5-4BCC-B93B-E4A87B99EA01}" type="presParOf" srcId="{AF4158E2-BC12-4B16-84E7-46F45DA3C8B1}" destId="{5F5F04AC-0E04-4FE9-84FA-AF99EE3535AA}" srcOrd="1" destOrd="0" presId="urn:microsoft.com/office/officeart/2005/8/layout/vList6"/>
    <dgm:cxn modelId="{B5C0F80B-99B9-4FAE-9652-5F211F4207B4}" type="presParOf" srcId="{9B4141AE-D588-43F2-B5FA-509D2C58B73D}" destId="{E1F336E7-AD99-4FC8-8512-04F607019B62}" srcOrd="1" destOrd="0" presId="urn:microsoft.com/office/officeart/2005/8/layout/vList6"/>
    <dgm:cxn modelId="{8273532A-1C77-4B88-9751-5121D29DD443}" type="presParOf" srcId="{9B4141AE-D588-43F2-B5FA-509D2C58B73D}" destId="{95C3C2F2-8711-467E-AB2E-BFA79329A46C}" srcOrd="2" destOrd="0" presId="urn:microsoft.com/office/officeart/2005/8/layout/vList6"/>
    <dgm:cxn modelId="{4DA7C467-F465-4722-A171-47D4CFCE5C12}" type="presParOf" srcId="{95C3C2F2-8711-467E-AB2E-BFA79329A46C}" destId="{211429E7-AA5F-48A4-B550-CA0435C23F25}" srcOrd="0" destOrd="0" presId="urn:microsoft.com/office/officeart/2005/8/layout/vList6"/>
    <dgm:cxn modelId="{E9CF6130-CC9A-4B20-8E7D-E0EDE7FFE4C1}" type="presParOf" srcId="{95C3C2F2-8711-467E-AB2E-BFA79329A46C}" destId="{7E9F4C71-5F5A-4C5D-BF21-F25CC39B551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0DDFFC-7C56-43CA-B35D-80B6F403A117}" type="doc">
      <dgm:prSet loTypeId="urn:microsoft.com/office/officeart/2005/8/layout/orgChart1" loCatId="hierarchy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pPr rtl="1"/>
          <a:endParaRPr lang="fa-IR"/>
        </a:p>
      </dgm:t>
    </dgm:pt>
    <dgm:pt modelId="{DC4C9B77-A863-4C28-89A1-4D1087B3B9BC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pPr rtl="1"/>
          <a:r>
            <a:rPr lang="fa-I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انواع مطالعات</a:t>
          </a:r>
          <a:endParaRPr lang="fa-I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gm:t>
    </dgm:pt>
    <dgm:pt modelId="{BF789058-DEC2-4C00-ABFB-632494E40EF8}" type="parTrans" cxnId="{165799FA-5309-4F9B-BA58-600107DA08D6}">
      <dgm:prSet/>
      <dgm:spPr/>
      <dgm:t>
        <a:bodyPr/>
        <a:lstStyle/>
        <a:p>
          <a:pPr rtl="1"/>
          <a:endParaRPr lang="fa-IR" sz="1400"/>
        </a:p>
      </dgm:t>
    </dgm:pt>
    <dgm:pt modelId="{48ADF232-9069-49A7-AAAF-88CAD5EA2483}" type="sibTrans" cxnId="{165799FA-5309-4F9B-BA58-600107DA08D6}">
      <dgm:prSet/>
      <dgm:spPr/>
      <dgm:t>
        <a:bodyPr/>
        <a:lstStyle/>
        <a:p>
          <a:pPr rtl="1"/>
          <a:endParaRPr lang="fa-IR" sz="1400"/>
        </a:p>
      </dgm:t>
    </dgm:pt>
    <dgm:pt modelId="{467E6CB5-FE8B-4691-B6CA-C354945C108C}">
      <dgm:prSet phldrT="[Text]" custT="1"/>
      <dgm:spPr/>
      <dgm:t>
        <a:bodyPr/>
        <a:lstStyle/>
        <a:p>
          <a:pPr rtl="1"/>
          <a:r>
            <a:rPr lang="fa-IR" sz="2400" dirty="0" smtClean="0">
              <a:cs typeface="B Zar" pitchFamily="2" charset="-78"/>
            </a:rPr>
            <a:t>كمي</a:t>
          </a:r>
        </a:p>
      </dgm:t>
    </dgm:pt>
    <dgm:pt modelId="{1472C092-D1AF-4B43-AD01-87191AB14F2E}" type="parTrans" cxnId="{6710AF6D-9B26-4454-B016-C0AAB29C5E47}">
      <dgm:prSet custT="1"/>
      <dgm:spPr/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7F308C73-37D5-410A-BCE1-89764CE6AB1E}" type="sibTrans" cxnId="{6710AF6D-9B26-4454-B016-C0AAB29C5E47}">
      <dgm:prSet/>
      <dgm:spPr/>
      <dgm:t>
        <a:bodyPr/>
        <a:lstStyle/>
        <a:p>
          <a:pPr rtl="1"/>
          <a:endParaRPr lang="fa-IR" sz="1400"/>
        </a:p>
      </dgm:t>
    </dgm:pt>
    <dgm:pt modelId="{5177DCEE-07C7-4E0F-A356-D5AD2BF2773C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pPr rtl="1"/>
          <a:r>
            <a:rPr lang="fa-IR" sz="2000" dirty="0" smtClean="0">
              <a:cs typeface="B Zar" pitchFamily="2" charset="-78"/>
            </a:rPr>
            <a:t>نمونه فرد است</a:t>
          </a:r>
          <a:endParaRPr lang="fa-IR" sz="2000" dirty="0">
            <a:cs typeface="B Zar" pitchFamily="2" charset="-78"/>
          </a:endParaRPr>
        </a:p>
      </dgm:t>
    </dgm:pt>
    <dgm:pt modelId="{FF5F3954-B4EC-4569-A8DC-1010CA862677}" type="parTrans" cxnId="{49340FC5-1D00-43B0-A73B-432A86DDE04F}">
      <dgm:prSet custT="1"/>
      <dgm:spPr/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968B59A0-F5A6-4B07-9F53-8CFC1F299DCB}" type="sibTrans" cxnId="{49340FC5-1D00-43B0-A73B-432A86DDE04F}">
      <dgm:prSet/>
      <dgm:spPr/>
      <dgm:t>
        <a:bodyPr/>
        <a:lstStyle/>
        <a:p>
          <a:pPr rtl="1"/>
          <a:endParaRPr lang="fa-IR" sz="1400"/>
        </a:p>
      </dgm:t>
    </dgm:pt>
    <dgm:pt modelId="{B5F52DBE-8858-4CFB-A5DC-D91AF67BF78C}">
      <dgm:prSet phldrT="[Text]" custT="1"/>
      <dgm:spPr>
        <a:solidFill>
          <a:schemeClr val="tx1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1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نمونه جمعيت است، اكولوژيك</a:t>
          </a:r>
          <a:endParaRPr lang="fa-IR" sz="14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Zar" pitchFamily="2" charset="-78"/>
          </a:endParaRPr>
        </a:p>
      </dgm:t>
    </dgm:pt>
    <dgm:pt modelId="{325FCF5F-CB06-4B27-9DAE-82276454C771}" type="parTrans" cxnId="{8D5DDC43-19D3-46F7-BD41-7C22636915F7}">
      <dgm:prSet custT="1"/>
      <dgm:spPr/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97C9764E-40DC-41DB-8200-2797EF993526}" type="sibTrans" cxnId="{8D5DDC43-19D3-46F7-BD41-7C22636915F7}">
      <dgm:prSet/>
      <dgm:spPr/>
      <dgm:t>
        <a:bodyPr/>
        <a:lstStyle/>
        <a:p>
          <a:pPr rtl="1"/>
          <a:endParaRPr lang="fa-IR" sz="1400"/>
        </a:p>
      </dgm:t>
    </dgm:pt>
    <dgm:pt modelId="{3D6C75D3-0D29-42F6-A541-41C4B9929CCD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rtl="1"/>
          <a:r>
            <a:rPr lang="fa-IR" sz="2400" dirty="0" smtClean="0">
              <a:cs typeface="B Zar" pitchFamily="2" charset="-78"/>
            </a:rPr>
            <a:t>كيفي</a:t>
          </a:r>
          <a:endParaRPr lang="fa-IR" sz="2400" dirty="0">
            <a:cs typeface="B Zar" pitchFamily="2" charset="-78"/>
          </a:endParaRPr>
        </a:p>
      </dgm:t>
    </dgm:pt>
    <dgm:pt modelId="{AE884A36-4CAC-4376-88B6-DEA72D1C71B0}" type="parTrans" cxnId="{D30280EF-DF3B-4089-99E2-0E2997BBD8F6}">
      <dgm:prSet custT="1"/>
      <dgm:spPr/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7CE5E0EF-4207-4193-A71D-B39BF78A5B41}" type="sibTrans" cxnId="{D30280EF-DF3B-4089-99E2-0E2997BBD8F6}">
      <dgm:prSet/>
      <dgm:spPr/>
      <dgm:t>
        <a:bodyPr/>
        <a:lstStyle/>
        <a:p>
          <a:pPr rtl="1"/>
          <a:endParaRPr lang="fa-IR" sz="1400"/>
        </a:p>
      </dgm:t>
    </dgm:pt>
    <dgm:pt modelId="{F4D77973-2FFA-4DD4-856D-0DE7FF8B4816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1"/>
          <a:r>
            <a:rPr lang="fa-IR" sz="1400" b="1" dirty="0" smtClean="0">
              <a:cs typeface="B Zar" pitchFamily="2" charset="-78"/>
            </a:rPr>
            <a:t>توصيفي</a:t>
          </a:r>
          <a:endParaRPr lang="fa-IR" sz="1100" b="1" dirty="0">
            <a:cs typeface="B Zar" pitchFamily="2" charset="-78"/>
          </a:endParaRPr>
        </a:p>
      </dgm:t>
    </dgm:pt>
    <dgm:pt modelId="{A8382A5B-439C-4DAA-99C1-28B60898DCEF}" type="parTrans" cxnId="{47D09261-5F0E-4112-9844-227A831BA90E}">
      <dgm:prSet custT="1"/>
      <dgm:spPr/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A52D8CC1-BE45-4F14-95FA-A6D8ABFB6FDC}" type="sibTrans" cxnId="{47D09261-5F0E-4112-9844-227A831BA90E}">
      <dgm:prSet/>
      <dgm:spPr/>
      <dgm:t>
        <a:bodyPr/>
        <a:lstStyle/>
        <a:p>
          <a:pPr rtl="1"/>
          <a:endParaRPr lang="fa-IR" sz="1400"/>
        </a:p>
      </dgm:t>
    </dgm:pt>
    <dgm:pt modelId="{D32CE600-98FB-4FE1-A34C-9F9FE47D64BF}">
      <dgm:prSet custT="1"/>
      <dgm:spPr>
        <a:solidFill>
          <a:schemeClr val="tx1">
            <a:lumMod val="95000"/>
            <a:lumOff val="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4400" dirty="0" smtClean="0">
              <a:cs typeface="B Zar" pitchFamily="2" charset="-78"/>
            </a:rPr>
            <a:t>مداخله اي</a:t>
          </a:r>
        </a:p>
      </dgm:t>
    </dgm:pt>
    <dgm:pt modelId="{6B63EE62-BF42-458B-80B0-25BCABDFE1D9}" type="parTrans" cxnId="{46FBFCD3-4209-4AFC-996F-9DC87572B10C}">
      <dgm:prSet custT="1"/>
      <dgm:spPr/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3C0BA9B5-A6DE-4016-9837-EEC6A29CD5EC}" type="sibTrans" cxnId="{46FBFCD3-4209-4AFC-996F-9DC87572B10C}">
      <dgm:prSet/>
      <dgm:spPr/>
      <dgm:t>
        <a:bodyPr/>
        <a:lstStyle/>
        <a:p>
          <a:pPr rtl="1"/>
          <a:endParaRPr lang="fa-IR" sz="1400"/>
        </a:p>
      </dgm:t>
    </dgm:pt>
    <dgm:pt modelId="{031A2FCD-A35B-4945-A5D6-98DF22DE8E6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1"/>
          <a:r>
            <a:rPr lang="fa-IR" sz="1050" b="1" dirty="0" smtClean="0">
              <a:cs typeface="B Zar" pitchFamily="2" charset="-78"/>
            </a:rPr>
            <a:t>گزارش موردي</a:t>
          </a:r>
        </a:p>
      </dgm:t>
    </dgm:pt>
    <dgm:pt modelId="{3A0A7336-3C80-4591-B07F-47B5C4F51635}" type="parTrans" cxnId="{79FB90B9-8074-4FDC-A7E2-721AC7CACA58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81AA5204-B6A2-4CD9-8051-606E37CCE096}" type="sibTrans" cxnId="{79FB90B9-8074-4FDC-A7E2-721AC7CACA58}">
      <dgm:prSet/>
      <dgm:spPr/>
      <dgm:t>
        <a:bodyPr/>
        <a:lstStyle/>
        <a:p>
          <a:pPr rtl="1"/>
          <a:endParaRPr lang="fa-IR" sz="1400"/>
        </a:p>
      </dgm:t>
    </dgm:pt>
    <dgm:pt modelId="{7332C810-AEE4-416E-9D97-1C5C05DF4BC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1"/>
          <a:r>
            <a:rPr lang="fa-IR" sz="1100" b="1" dirty="0" smtClean="0">
              <a:cs typeface="B Zar" pitchFamily="2" charset="-78"/>
            </a:rPr>
            <a:t>مقطعي</a:t>
          </a:r>
        </a:p>
      </dgm:t>
    </dgm:pt>
    <dgm:pt modelId="{E367FCC3-4124-487B-AF14-99DFA7BD5F73}" type="parTrans" cxnId="{0B40A232-DA21-41CD-8537-7A2B132EC53F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5BA04110-C991-4651-A89F-1CBBD0F8AC68}" type="sibTrans" cxnId="{0B40A232-DA21-41CD-8537-7A2B132EC53F}">
      <dgm:prSet/>
      <dgm:spPr/>
      <dgm:t>
        <a:bodyPr/>
        <a:lstStyle/>
        <a:p>
          <a:pPr rtl="1"/>
          <a:endParaRPr lang="fa-IR" sz="1400"/>
        </a:p>
      </dgm:t>
    </dgm:pt>
    <dgm:pt modelId="{ED12A7F9-4FE9-42C5-AA5F-FF5CB91C3D37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تجربي</a:t>
          </a:r>
          <a:endParaRPr lang="fa-IR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gm:t>
    </dgm:pt>
    <dgm:pt modelId="{E1DBC48B-510E-4967-A3B8-68A30DE79205}" type="parTrans" cxnId="{4CFD12FA-F90F-475B-89AF-4D910A80E14F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FB331007-8D16-4CDD-B0C9-6CCA9BCE3E72}" type="sibTrans" cxnId="{4CFD12FA-F90F-475B-89AF-4D910A80E14F}">
      <dgm:prSet/>
      <dgm:spPr/>
      <dgm:t>
        <a:bodyPr/>
        <a:lstStyle/>
        <a:p>
          <a:pPr rtl="1"/>
          <a:endParaRPr lang="fa-IR" sz="1400"/>
        </a:p>
      </dgm:t>
    </dgm:pt>
    <dgm:pt modelId="{0AF0C7A3-4E85-4A44-A13D-3AF8383290FA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r>
            <a:rPr lang="fa-IR" sz="1400" dirty="0" smtClean="0">
              <a:cs typeface="B Zar" pitchFamily="2" charset="-78"/>
            </a:rPr>
            <a:t>مشاهده اي</a:t>
          </a:r>
          <a:endParaRPr lang="fa-IR" sz="1400" dirty="0">
            <a:cs typeface="B Zar" pitchFamily="2" charset="-78"/>
          </a:endParaRPr>
        </a:p>
      </dgm:t>
    </dgm:pt>
    <dgm:pt modelId="{F20B9EE7-85C3-42B3-A862-F822875ED07C}" type="parTrans" cxnId="{E4186781-7B6C-4EE5-BD97-F1744B0ED632}">
      <dgm:prSet custT="1"/>
      <dgm:spPr/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E6E9C03D-BD00-4106-B63E-2583C1190A1B}" type="sibTrans" cxnId="{E4186781-7B6C-4EE5-BD97-F1744B0ED632}">
      <dgm:prSet/>
      <dgm:spPr/>
      <dgm:t>
        <a:bodyPr/>
        <a:lstStyle/>
        <a:p>
          <a:pPr rtl="1"/>
          <a:endParaRPr lang="fa-IR" sz="1400"/>
        </a:p>
      </dgm:t>
    </dgm:pt>
    <dgm:pt modelId="{46DC7BB7-2686-464F-A608-9A65CAD67552}">
      <dgm:prSet custT="1"/>
      <dgm:spPr>
        <a:solidFill>
          <a:srgbClr val="C00000"/>
        </a:solidFill>
      </dgm:spPr>
      <dgm:t>
        <a:bodyPr/>
        <a:lstStyle/>
        <a:p>
          <a:pPr rtl="1"/>
          <a:r>
            <a:rPr lang="fa-IR" sz="1400" b="1" dirty="0" smtClean="0">
              <a:cs typeface="B Zar" pitchFamily="2" charset="-78"/>
            </a:rPr>
            <a:t>تحليلي</a:t>
          </a:r>
        </a:p>
      </dgm:t>
    </dgm:pt>
    <dgm:pt modelId="{93FBAAD7-3301-4D3D-BBDE-235BA13D994A}" type="parTrans" cxnId="{5A3F9F1A-BE1D-4F4C-AFBC-28AD6ACD2567}">
      <dgm:prSet custT="1"/>
      <dgm:spPr/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CC627191-DE06-4979-9597-71D31BF788BA}" type="sibTrans" cxnId="{5A3F9F1A-BE1D-4F4C-AFBC-28AD6ACD2567}">
      <dgm:prSet/>
      <dgm:spPr/>
      <dgm:t>
        <a:bodyPr/>
        <a:lstStyle/>
        <a:p>
          <a:pPr rtl="1"/>
          <a:endParaRPr lang="fa-IR" sz="1400"/>
        </a:p>
      </dgm:t>
    </dgm:pt>
    <dgm:pt modelId="{A06E8EF6-EC1B-4A14-B3E1-6BFF2B47B0E3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200" dirty="0" smtClean="0">
              <a:cs typeface="B Zar" pitchFamily="2" charset="-78"/>
            </a:rPr>
            <a:t>مقطعي</a:t>
          </a:r>
          <a:endParaRPr lang="fa-IR" sz="1200" dirty="0">
            <a:cs typeface="B Zar" pitchFamily="2" charset="-78"/>
          </a:endParaRPr>
        </a:p>
      </dgm:t>
    </dgm:pt>
    <dgm:pt modelId="{1EB8A694-7B39-49EA-BE4C-74FA956B376E}" type="parTrans" cxnId="{393D1A62-8A9D-4E85-B041-87265386267B}">
      <dgm:prSet custT="1"/>
      <dgm:spPr/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232087D5-7C8A-4B1A-A64A-81E86225BFE3}" type="sibTrans" cxnId="{393D1A62-8A9D-4E85-B041-87265386267B}">
      <dgm:prSet/>
      <dgm:spPr/>
      <dgm:t>
        <a:bodyPr/>
        <a:lstStyle/>
        <a:p>
          <a:pPr rtl="1"/>
          <a:endParaRPr lang="fa-IR" sz="1400"/>
        </a:p>
      </dgm:t>
    </dgm:pt>
    <dgm:pt modelId="{3230EDAA-3A1A-4FBB-8AB2-FD1ABEDE4B5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200" dirty="0" smtClean="0">
              <a:cs typeface="B Zar" pitchFamily="2" charset="-78"/>
            </a:rPr>
            <a:t>مورد شاهدي</a:t>
          </a:r>
          <a:endParaRPr lang="fa-IR" sz="1200" dirty="0">
            <a:cs typeface="B Zar" pitchFamily="2" charset="-78"/>
          </a:endParaRPr>
        </a:p>
      </dgm:t>
    </dgm:pt>
    <dgm:pt modelId="{3C64A75A-07A9-4435-9573-3EB4ED727BA5}" type="parTrans" cxnId="{0291C0B0-9FAB-4EAF-9EC4-9AA15CF5BA3D}">
      <dgm:prSet custT="1"/>
      <dgm:spPr/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51FCA2B8-FD52-4995-9DAE-1FA8A82F2C80}" type="sibTrans" cxnId="{0291C0B0-9FAB-4EAF-9EC4-9AA15CF5BA3D}">
      <dgm:prSet/>
      <dgm:spPr/>
      <dgm:t>
        <a:bodyPr/>
        <a:lstStyle/>
        <a:p>
          <a:pPr rtl="1"/>
          <a:endParaRPr lang="fa-IR" sz="1400"/>
        </a:p>
      </dgm:t>
    </dgm:pt>
    <dgm:pt modelId="{C2F6B34E-8396-4E06-B18F-10EC627D0005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200" dirty="0" smtClean="0">
              <a:cs typeface="B Zar" pitchFamily="2" charset="-78"/>
            </a:rPr>
            <a:t>هم گروهي</a:t>
          </a:r>
          <a:endParaRPr lang="fa-IR" sz="1200" dirty="0">
            <a:cs typeface="B Zar" pitchFamily="2" charset="-78"/>
          </a:endParaRPr>
        </a:p>
      </dgm:t>
    </dgm:pt>
    <dgm:pt modelId="{E58E9CD9-0999-444A-A2B6-402C67131AC9}" type="parTrans" cxnId="{E72E6679-7887-4F90-BD87-AD877F7CC05F}">
      <dgm:prSet custT="1"/>
      <dgm:spPr/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9815403A-9734-4980-996A-B2B9CD994894}" type="sibTrans" cxnId="{E72E6679-7887-4F90-BD87-AD877F7CC05F}">
      <dgm:prSet/>
      <dgm:spPr/>
      <dgm:t>
        <a:bodyPr/>
        <a:lstStyle/>
        <a:p>
          <a:pPr rtl="1"/>
          <a:endParaRPr lang="fa-IR" sz="1400"/>
        </a:p>
      </dgm:t>
    </dgm:pt>
    <dgm:pt modelId="{B1087832-BF30-48CC-B1A2-F5FC7B2511B5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نيمه تجربي</a:t>
          </a:r>
          <a:endParaRPr lang="fa-IR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gm:t>
    </dgm:pt>
    <dgm:pt modelId="{4BBE88D7-0998-4167-BC21-7D95102596C3}" type="parTrans" cxnId="{B812D1A9-DF58-4604-B94E-CB6C1831BE08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900">
            <a:cs typeface="B Zar" pitchFamily="2" charset="-78"/>
          </a:endParaRPr>
        </a:p>
      </dgm:t>
    </dgm:pt>
    <dgm:pt modelId="{5C5C4880-04F1-4993-9E25-A69D356830E3}" type="sibTrans" cxnId="{B812D1A9-DF58-4604-B94E-CB6C1831BE08}">
      <dgm:prSet/>
      <dgm:spPr/>
      <dgm:t>
        <a:bodyPr/>
        <a:lstStyle/>
        <a:p>
          <a:pPr rtl="1"/>
          <a:endParaRPr lang="fa-IR" sz="1400"/>
        </a:p>
      </dgm:t>
    </dgm:pt>
    <dgm:pt modelId="{3B8362D3-A2DD-44F4-85E0-D11D24C33A04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050" b="1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بر روي نمونه هاي مستقل انساني</a:t>
          </a:r>
          <a:endParaRPr lang="fa-IR" sz="1050" b="1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gm:t>
    </dgm:pt>
    <dgm:pt modelId="{79514665-1F77-4EC8-9DD8-96808E9A7D1B}" type="parTrans" cxnId="{CB0A5808-F8F0-4774-861E-AD2D3E9F3770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12FC851F-FE4B-480C-8E66-949765A1BE62}" type="sibTrans" cxnId="{CB0A5808-F8F0-4774-861E-AD2D3E9F3770}">
      <dgm:prSet/>
      <dgm:spPr/>
      <dgm:t>
        <a:bodyPr/>
        <a:lstStyle/>
        <a:p>
          <a:pPr rtl="1"/>
          <a:endParaRPr lang="fa-IR" sz="1400"/>
        </a:p>
      </dgm:t>
    </dgm:pt>
    <dgm:pt modelId="{0C281055-0DFB-4362-A634-D79F7C6F7EC9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050" b="1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بر روي جمعيتهاي انساني</a:t>
          </a:r>
          <a:endParaRPr lang="fa-IR" sz="1050" b="1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gm:t>
    </dgm:pt>
    <dgm:pt modelId="{1E140C2B-FDD1-4B5F-8D4B-94CFB562093C}" type="parTrans" cxnId="{E64444FC-8744-4D5E-A7E2-BCBA58604294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E4C3EB6A-2200-49F5-A3A7-BDDE1BC17637}" type="sibTrans" cxnId="{E64444FC-8744-4D5E-A7E2-BCBA58604294}">
      <dgm:prSet/>
      <dgm:spPr/>
      <dgm:t>
        <a:bodyPr/>
        <a:lstStyle/>
        <a:p>
          <a:pPr rtl="1"/>
          <a:endParaRPr lang="fa-IR" sz="1400"/>
        </a:p>
      </dgm:t>
    </dgm:pt>
    <dgm:pt modelId="{80F0EDF8-268A-4B99-9046-CDCEECA3BB5D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100" b="1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مطالعات قبل و بعد</a:t>
          </a:r>
          <a:endParaRPr lang="fa-IR" sz="1100" b="1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gm:t>
    </dgm:pt>
    <dgm:pt modelId="{99FD300E-69D1-4CCD-BC33-57D40B791BF1}" type="parTrans" cxnId="{7F170ACB-92DC-42C5-8931-58343F2836E5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7E500BFE-6F2B-47FD-AAA9-8177C0B1AF8E}" type="sibTrans" cxnId="{7F170ACB-92DC-42C5-8931-58343F2836E5}">
      <dgm:prSet/>
      <dgm:spPr/>
      <dgm:t>
        <a:bodyPr/>
        <a:lstStyle/>
        <a:p>
          <a:pPr rtl="1"/>
          <a:endParaRPr lang="fa-IR" sz="1400"/>
        </a:p>
      </dgm:t>
    </dgm:pt>
    <dgm:pt modelId="{05EE69A2-1B64-42B1-A998-EE8F9FFCBB48}">
      <dgm:prSet custT="1"/>
      <dgm:spPr>
        <a:solidFill>
          <a:schemeClr val="tx1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11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توصيفي</a:t>
          </a:r>
          <a:endParaRPr lang="fa-IR" sz="1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cs typeface="B Zar" pitchFamily="2" charset="-78"/>
          </a:endParaRPr>
        </a:p>
      </dgm:t>
    </dgm:pt>
    <dgm:pt modelId="{06C838A9-7C09-4C0E-B51D-99918E21E6FF}" type="parTrans" cxnId="{EAF3BC23-3053-4593-8ED9-D3D1DF259619}">
      <dgm:prSet custT="1"/>
      <dgm:spPr>
        <a:solidFill>
          <a:srgbClr val="FFFF0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131F8770-A91C-4521-A971-4683B72CD863}" type="sibTrans" cxnId="{EAF3BC23-3053-4593-8ED9-D3D1DF259619}">
      <dgm:prSet/>
      <dgm:spPr/>
      <dgm:t>
        <a:bodyPr/>
        <a:lstStyle/>
        <a:p>
          <a:pPr rtl="1"/>
          <a:endParaRPr lang="fa-IR" sz="1400"/>
        </a:p>
      </dgm:t>
    </dgm:pt>
    <dgm:pt modelId="{9ED054AA-9D9A-439E-80B0-1FEB321BAA9A}">
      <dgm:prSet custT="1"/>
      <dgm:spPr>
        <a:solidFill>
          <a:schemeClr val="tx1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11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تحليلي</a:t>
          </a:r>
          <a:endParaRPr lang="fa-IR" sz="1000" b="1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/>
            </a:solidFill>
            <a:effectLst/>
            <a:cs typeface="B Zar" pitchFamily="2" charset="-78"/>
          </a:endParaRPr>
        </a:p>
      </dgm:t>
    </dgm:pt>
    <dgm:pt modelId="{463FAE9F-705F-4B5F-BEF0-A57BA044F28E}" type="parTrans" cxnId="{035A0F6D-A07B-49CE-9A14-36573DB9820D}">
      <dgm:prSet custT="1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DB254399-5A39-4EB4-9816-B54635516EE3}" type="sibTrans" cxnId="{035A0F6D-A07B-49CE-9A14-36573DB9820D}">
      <dgm:prSet/>
      <dgm:spPr/>
      <dgm:t>
        <a:bodyPr/>
        <a:lstStyle/>
        <a:p>
          <a:pPr rtl="1"/>
          <a:endParaRPr lang="fa-IR" sz="1400"/>
        </a:p>
      </dgm:t>
    </dgm:pt>
    <dgm:pt modelId="{3A277A02-2F42-4504-8972-F92C7D2572E7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800" b="1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بدون تصادفي كردن</a:t>
          </a:r>
          <a:endParaRPr lang="fa-IR" sz="800" b="1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gm:t>
    </dgm:pt>
    <dgm:pt modelId="{A4D57F41-3BD3-43C8-8C18-FD059D056DEA}" type="parTrans" cxnId="{41610A78-5966-4BDF-9C64-131ADA593D2D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1400">
            <a:cs typeface="B Zar" pitchFamily="2" charset="-78"/>
          </a:endParaRPr>
        </a:p>
      </dgm:t>
    </dgm:pt>
    <dgm:pt modelId="{71C74269-C242-45E4-B9D0-E81DF69B8A20}" type="sibTrans" cxnId="{41610A78-5966-4BDF-9C64-131ADA593D2D}">
      <dgm:prSet/>
      <dgm:spPr/>
      <dgm:t>
        <a:bodyPr/>
        <a:lstStyle/>
        <a:p>
          <a:pPr rtl="1"/>
          <a:endParaRPr lang="fa-IR" sz="1400"/>
        </a:p>
      </dgm:t>
    </dgm:pt>
    <dgm:pt modelId="{8402236D-A4D3-4196-8F82-B0410B979ABE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050" dirty="0" smtClean="0">
              <a:cs typeface="B Zar" pitchFamily="2" charset="-78"/>
            </a:rPr>
            <a:t>آينده نگر</a:t>
          </a:r>
          <a:endParaRPr lang="fa-IR" sz="1050" dirty="0">
            <a:cs typeface="B Zar" pitchFamily="2" charset="-78"/>
          </a:endParaRPr>
        </a:p>
      </dgm:t>
    </dgm:pt>
    <dgm:pt modelId="{A6457C68-EF9F-4859-ACFF-F8564883AC85}" type="parTrans" cxnId="{18742F21-3586-4F2C-AE69-19DADE231F20}">
      <dgm:prSet/>
      <dgm:spPr/>
      <dgm:t>
        <a:bodyPr/>
        <a:lstStyle/>
        <a:p>
          <a:pPr rtl="1"/>
          <a:endParaRPr lang="fa-IR" sz="1400">
            <a:cs typeface="B Zar" pitchFamily="2" charset="-78"/>
          </a:endParaRPr>
        </a:p>
      </dgm:t>
    </dgm:pt>
    <dgm:pt modelId="{0CED9847-FB7E-48BB-B208-DC73F4B26FF0}" type="sibTrans" cxnId="{18742F21-3586-4F2C-AE69-19DADE231F20}">
      <dgm:prSet/>
      <dgm:spPr/>
      <dgm:t>
        <a:bodyPr/>
        <a:lstStyle/>
        <a:p>
          <a:pPr rtl="1"/>
          <a:endParaRPr lang="fa-IR" sz="1400"/>
        </a:p>
      </dgm:t>
    </dgm:pt>
    <dgm:pt modelId="{03109F20-C196-4896-9BDD-BF338D3C7754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050" dirty="0" smtClean="0">
              <a:cs typeface="B Zar" pitchFamily="2" charset="-78"/>
            </a:rPr>
            <a:t>گذشته نگر</a:t>
          </a:r>
          <a:endParaRPr lang="fa-IR" sz="1050" dirty="0">
            <a:cs typeface="B Zar" pitchFamily="2" charset="-78"/>
          </a:endParaRPr>
        </a:p>
      </dgm:t>
    </dgm:pt>
    <dgm:pt modelId="{EA92DB95-8F6E-4C73-B35D-D5EEEBD6CC16}" type="parTrans" cxnId="{05F3F263-809F-402C-ACF6-6ACC35B191B1}">
      <dgm:prSet/>
      <dgm:spPr/>
      <dgm:t>
        <a:bodyPr/>
        <a:lstStyle/>
        <a:p>
          <a:pPr rtl="1"/>
          <a:endParaRPr lang="fa-IR" sz="1400">
            <a:cs typeface="B Zar" pitchFamily="2" charset="-78"/>
          </a:endParaRPr>
        </a:p>
      </dgm:t>
    </dgm:pt>
    <dgm:pt modelId="{D6759BD9-04BD-44FB-9D89-F185CACB48DB}" type="sibTrans" cxnId="{05F3F263-809F-402C-ACF6-6ACC35B191B1}">
      <dgm:prSet/>
      <dgm:spPr/>
      <dgm:t>
        <a:bodyPr/>
        <a:lstStyle/>
        <a:p>
          <a:pPr rtl="1"/>
          <a:endParaRPr lang="fa-IR" sz="1400"/>
        </a:p>
      </dgm:t>
    </dgm:pt>
    <dgm:pt modelId="{62BEA0F1-9FAF-499E-84EE-8BDF8837F45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050" dirty="0" smtClean="0">
              <a:cs typeface="B Zar" pitchFamily="2" charset="-78"/>
            </a:rPr>
            <a:t>گذشته نگر</a:t>
          </a:r>
          <a:endParaRPr lang="fa-IR" sz="1050" dirty="0">
            <a:cs typeface="B Zar" pitchFamily="2" charset="-78"/>
          </a:endParaRPr>
        </a:p>
      </dgm:t>
    </dgm:pt>
    <dgm:pt modelId="{A07D11F7-92ED-42E4-8C7D-136536237FA9}" type="parTrans" cxnId="{3BA4A6A9-131A-48EC-850D-3818D40F8EBC}">
      <dgm:prSet/>
      <dgm:spPr/>
      <dgm:t>
        <a:bodyPr/>
        <a:lstStyle/>
        <a:p>
          <a:pPr rtl="1"/>
          <a:endParaRPr lang="fa-IR" sz="1400">
            <a:cs typeface="B Zar" pitchFamily="2" charset="-78"/>
          </a:endParaRPr>
        </a:p>
      </dgm:t>
    </dgm:pt>
    <dgm:pt modelId="{088EDC1D-6ADC-4937-B700-AE646B801FE8}" type="sibTrans" cxnId="{3BA4A6A9-131A-48EC-850D-3818D40F8EBC}">
      <dgm:prSet/>
      <dgm:spPr/>
      <dgm:t>
        <a:bodyPr/>
        <a:lstStyle/>
        <a:p>
          <a:pPr rtl="1"/>
          <a:endParaRPr lang="fa-IR" sz="1400"/>
        </a:p>
      </dgm:t>
    </dgm:pt>
    <dgm:pt modelId="{20030E91-BDC4-4213-ACB1-824E5D75A330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050" dirty="0" smtClean="0">
              <a:cs typeface="B Zar" pitchFamily="2" charset="-78"/>
            </a:rPr>
            <a:t>آينده نگر</a:t>
          </a:r>
          <a:endParaRPr lang="fa-IR" sz="1050" dirty="0">
            <a:cs typeface="B Zar" pitchFamily="2" charset="-78"/>
          </a:endParaRPr>
        </a:p>
      </dgm:t>
    </dgm:pt>
    <dgm:pt modelId="{AA608AF1-C84A-48F1-AF44-E4FB8427E9E9}" type="parTrans" cxnId="{EAAF3208-3593-4D5C-8418-DB0690E158DC}">
      <dgm:prSet/>
      <dgm:spPr/>
      <dgm:t>
        <a:bodyPr/>
        <a:lstStyle/>
        <a:p>
          <a:pPr rtl="1"/>
          <a:endParaRPr lang="fa-IR" sz="1400">
            <a:cs typeface="B Zar" pitchFamily="2" charset="-78"/>
          </a:endParaRPr>
        </a:p>
      </dgm:t>
    </dgm:pt>
    <dgm:pt modelId="{77E8A653-B367-4136-BFE1-9CFCA2A6D0F8}" type="sibTrans" cxnId="{EAAF3208-3593-4D5C-8418-DB0690E158DC}">
      <dgm:prSet/>
      <dgm:spPr/>
      <dgm:t>
        <a:bodyPr/>
        <a:lstStyle/>
        <a:p>
          <a:pPr rtl="1"/>
          <a:endParaRPr lang="fa-IR" sz="1400"/>
        </a:p>
      </dgm:t>
    </dgm:pt>
    <dgm:pt modelId="{6B17CD10-6716-441C-92A5-7E09A97C12A2}" type="pres">
      <dgm:prSet presAssocID="{730DDFFC-7C56-43CA-B35D-80B6F403A1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A2AFE88A-1171-41E9-90DF-023C898E717F}" type="pres">
      <dgm:prSet presAssocID="{DC4C9B77-A863-4C28-89A1-4D1087B3B9BC}" presName="hierRoot1" presStyleCnt="0">
        <dgm:presLayoutVars>
          <dgm:hierBranch val="init"/>
        </dgm:presLayoutVars>
      </dgm:prSet>
      <dgm:spPr/>
    </dgm:pt>
    <dgm:pt modelId="{3C0B80EB-69B0-4B14-A554-DF0E4377127C}" type="pres">
      <dgm:prSet presAssocID="{DC4C9B77-A863-4C28-89A1-4D1087B3B9BC}" presName="rootComposite1" presStyleCnt="0"/>
      <dgm:spPr/>
    </dgm:pt>
    <dgm:pt modelId="{5E690DA9-3CCF-4388-BDA4-70DD711B5275}" type="pres">
      <dgm:prSet presAssocID="{DC4C9B77-A863-4C28-89A1-4D1087B3B9BC}" presName="rootText1" presStyleLbl="node0" presStyleIdx="0" presStyleCnt="1" custScaleX="488086" custScaleY="1543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F6D5985-EE3F-49A9-BA5D-AD26BF84B910}" type="pres">
      <dgm:prSet presAssocID="{DC4C9B77-A863-4C28-89A1-4D1087B3B9BC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5C1BCA74-4356-4D07-96E1-7DC792EB6620}" type="pres">
      <dgm:prSet presAssocID="{DC4C9B77-A863-4C28-89A1-4D1087B3B9BC}" presName="hierChild2" presStyleCnt="0"/>
      <dgm:spPr/>
    </dgm:pt>
    <dgm:pt modelId="{6098E377-F17F-47E1-9D15-196347FDB24E}" type="pres">
      <dgm:prSet presAssocID="{1472C092-D1AF-4B43-AD01-87191AB14F2E}" presName="Name37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07B18C9E-9036-4014-9AD8-D89A8DE46A13}" type="pres">
      <dgm:prSet presAssocID="{467E6CB5-FE8B-4691-B6CA-C354945C108C}" presName="hierRoot2" presStyleCnt="0">
        <dgm:presLayoutVars>
          <dgm:hierBranch val="init"/>
        </dgm:presLayoutVars>
      </dgm:prSet>
      <dgm:spPr/>
    </dgm:pt>
    <dgm:pt modelId="{4273D57E-9A21-4AD7-AA37-8283CA927E73}" type="pres">
      <dgm:prSet presAssocID="{467E6CB5-FE8B-4691-B6CA-C354945C108C}" presName="rootComposite" presStyleCnt="0"/>
      <dgm:spPr/>
    </dgm:pt>
    <dgm:pt modelId="{1463B754-9B42-4E0E-A850-9F26F746A9F1}" type="pres">
      <dgm:prSet presAssocID="{467E6CB5-FE8B-4691-B6CA-C354945C108C}" presName="rootText" presStyleLbl="node2" presStyleIdx="0" presStyleCnt="2" custScaleX="1315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960057B-8807-4AD0-ABF7-FD83F81597AA}" type="pres">
      <dgm:prSet presAssocID="{467E6CB5-FE8B-4691-B6CA-C354945C108C}" presName="rootConnector" presStyleLbl="node2" presStyleIdx="0" presStyleCnt="2"/>
      <dgm:spPr/>
      <dgm:t>
        <a:bodyPr/>
        <a:lstStyle/>
        <a:p>
          <a:pPr rtl="1"/>
          <a:endParaRPr lang="fa-IR"/>
        </a:p>
      </dgm:t>
    </dgm:pt>
    <dgm:pt modelId="{91427010-769F-4797-B730-3AF7B139A9AD}" type="pres">
      <dgm:prSet presAssocID="{467E6CB5-FE8B-4691-B6CA-C354945C108C}" presName="hierChild4" presStyleCnt="0"/>
      <dgm:spPr/>
    </dgm:pt>
    <dgm:pt modelId="{9BF188BB-1FB3-4AC6-A299-4E7787C6ADAF}" type="pres">
      <dgm:prSet presAssocID="{FF5F3954-B4EC-4569-A8DC-1010CA862677}" presName="Name37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85A19AC3-6723-41E3-BAF4-36ED5CF8A22F}" type="pres">
      <dgm:prSet presAssocID="{5177DCEE-07C7-4E0F-A356-D5AD2BF2773C}" presName="hierRoot2" presStyleCnt="0">
        <dgm:presLayoutVars>
          <dgm:hierBranch val="init"/>
        </dgm:presLayoutVars>
      </dgm:prSet>
      <dgm:spPr/>
    </dgm:pt>
    <dgm:pt modelId="{15785BAB-1A55-45DD-8485-A703EE276DB5}" type="pres">
      <dgm:prSet presAssocID="{5177DCEE-07C7-4E0F-A356-D5AD2BF2773C}" presName="rootComposite" presStyleCnt="0"/>
      <dgm:spPr/>
    </dgm:pt>
    <dgm:pt modelId="{9FE415B1-2239-4DB7-8ADB-042957FDD632}" type="pres">
      <dgm:prSet presAssocID="{5177DCEE-07C7-4E0F-A356-D5AD2BF2773C}" presName="rootText" presStyleLbl="node3" presStyleIdx="0" presStyleCnt="2" custScaleX="238383" custLinFactNeighborY="-275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38799CE-C620-4018-B948-2B6DF43AFA27}" type="pres">
      <dgm:prSet presAssocID="{5177DCEE-07C7-4E0F-A356-D5AD2BF2773C}" presName="rootConnector" presStyleLbl="node3" presStyleIdx="0" presStyleCnt="2"/>
      <dgm:spPr/>
      <dgm:t>
        <a:bodyPr/>
        <a:lstStyle/>
        <a:p>
          <a:pPr rtl="1"/>
          <a:endParaRPr lang="fa-IR"/>
        </a:p>
      </dgm:t>
    </dgm:pt>
    <dgm:pt modelId="{E9946599-3749-434E-8932-3A437A05158A}" type="pres">
      <dgm:prSet presAssocID="{5177DCEE-07C7-4E0F-A356-D5AD2BF2773C}" presName="hierChild4" presStyleCnt="0"/>
      <dgm:spPr/>
    </dgm:pt>
    <dgm:pt modelId="{B5CE4120-F577-497A-B231-158A7A7BBD08}" type="pres">
      <dgm:prSet presAssocID="{F20B9EE7-85C3-42B3-A862-F822875ED07C}" presName="Name37" presStyleLbl="parChTrans1D4" presStyleIdx="0" presStyleCnt="21"/>
      <dgm:spPr/>
      <dgm:t>
        <a:bodyPr/>
        <a:lstStyle/>
        <a:p>
          <a:pPr rtl="1"/>
          <a:endParaRPr lang="fa-IR"/>
        </a:p>
      </dgm:t>
    </dgm:pt>
    <dgm:pt modelId="{E1CE1D08-B857-4C70-A04E-B6B8A059F815}" type="pres">
      <dgm:prSet presAssocID="{0AF0C7A3-4E85-4A44-A13D-3AF8383290FA}" presName="hierRoot2" presStyleCnt="0">
        <dgm:presLayoutVars>
          <dgm:hierBranch val="init"/>
        </dgm:presLayoutVars>
      </dgm:prSet>
      <dgm:spPr/>
    </dgm:pt>
    <dgm:pt modelId="{E6623EC1-5039-4866-BA18-9995BEDD450C}" type="pres">
      <dgm:prSet presAssocID="{0AF0C7A3-4E85-4A44-A13D-3AF8383290FA}" presName="rootComposite" presStyleCnt="0"/>
      <dgm:spPr/>
    </dgm:pt>
    <dgm:pt modelId="{5D86C67D-5EB6-4D38-9AE8-E652BDCF6CBE}" type="pres">
      <dgm:prSet presAssocID="{0AF0C7A3-4E85-4A44-A13D-3AF8383290FA}" presName="rootText" presStyleLbl="node4" presStyleIdx="0" presStyleCnt="21" custScaleX="16305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BEBE90B-E0F1-4035-8DA9-CB3E09A93727}" type="pres">
      <dgm:prSet presAssocID="{0AF0C7A3-4E85-4A44-A13D-3AF8383290FA}" presName="rootConnector" presStyleLbl="node4" presStyleIdx="0" presStyleCnt="21"/>
      <dgm:spPr/>
      <dgm:t>
        <a:bodyPr/>
        <a:lstStyle/>
        <a:p>
          <a:pPr rtl="1"/>
          <a:endParaRPr lang="fa-IR"/>
        </a:p>
      </dgm:t>
    </dgm:pt>
    <dgm:pt modelId="{46B990D9-B9BF-45DA-9153-EA83E2486290}" type="pres">
      <dgm:prSet presAssocID="{0AF0C7A3-4E85-4A44-A13D-3AF8383290FA}" presName="hierChild4" presStyleCnt="0"/>
      <dgm:spPr/>
    </dgm:pt>
    <dgm:pt modelId="{11755896-660F-4EAD-8E88-25525B2153B9}" type="pres">
      <dgm:prSet presAssocID="{A8382A5B-439C-4DAA-99C1-28B60898DCEF}" presName="Name37" presStyleLbl="parChTrans1D4" presStyleIdx="1" presStyleCnt="21"/>
      <dgm:spPr/>
      <dgm:t>
        <a:bodyPr/>
        <a:lstStyle/>
        <a:p>
          <a:pPr rtl="1"/>
          <a:endParaRPr lang="fa-IR"/>
        </a:p>
      </dgm:t>
    </dgm:pt>
    <dgm:pt modelId="{F9C63C7B-26F1-41AF-8528-A3D640251A3B}" type="pres">
      <dgm:prSet presAssocID="{F4D77973-2FFA-4DD4-856D-0DE7FF8B4816}" presName="hierRoot2" presStyleCnt="0">
        <dgm:presLayoutVars>
          <dgm:hierBranch val="init"/>
        </dgm:presLayoutVars>
      </dgm:prSet>
      <dgm:spPr/>
    </dgm:pt>
    <dgm:pt modelId="{BBC5CA01-00D0-4D48-9721-FB8AFC0C313C}" type="pres">
      <dgm:prSet presAssocID="{F4D77973-2FFA-4DD4-856D-0DE7FF8B4816}" presName="rootComposite" presStyleCnt="0"/>
      <dgm:spPr/>
    </dgm:pt>
    <dgm:pt modelId="{68C33B33-985C-4D29-828A-D2C66CB545EA}" type="pres">
      <dgm:prSet presAssocID="{F4D77973-2FFA-4DD4-856D-0DE7FF8B4816}" presName="rootText" presStyleLbl="node4" presStyleIdx="1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2085E04-B580-4554-81E4-345AF0783964}" type="pres">
      <dgm:prSet presAssocID="{F4D77973-2FFA-4DD4-856D-0DE7FF8B4816}" presName="rootConnector" presStyleLbl="node4" presStyleIdx="1" presStyleCnt="21"/>
      <dgm:spPr/>
      <dgm:t>
        <a:bodyPr/>
        <a:lstStyle/>
        <a:p>
          <a:pPr rtl="1"/>
          <a:endParaRPr lang="fa-IR"/>
        </a:p>
      </dgm:t>
    </dgm:pt>
    <dgm:pt modelId="{B003BEA0-F975-44A4-8E84-4E4ECB33E2D1}" type="pres">
      <dgm:prSet presAssocID="{F4D77973-2FFA-4DD4-856D-0DE7FF8B4816}" presName="hierChild4" presStyleCnt="0"/>
      <dgm:spPr/>
    </dgm:pt>
    <dgm:pt modelId="{FD7ECBB7-AEC7-43FE-B5C2-F92162DBF9B8}" type="pres">
      <dgm:prSet presAssocID="{3A0A7336-3C80-4591-B07F-47B5C4F51635}" presName="Name37" presStyleLbl="parChTrans1D4" presStyleIdx="2" presStyleCnt="21"/>
      <dgm:spPr/>
      <dgm:t>
        <a:bodyPr/>
        <a:lstStyle/>
        <a:p>
          <a:pPr rtl="1"/>
          <a:endParaRPr lang="fa-IR"/>
        </a:p>
      </dgm:t>
    </dgm:pt>
    <dgm:pt modelId="{79848051-2235-445C-8AA1-63F5A39EB6D2}" type="pres">
      <dgm:prSet presAssocID="{031A2FCD-A35B-4945-A5D6-98DF22DE8E65}" presName="hierRoot2" presStyleCnt="0">
        <dgm:presLayoutVars>
          <dgm:hierBranch val="init"/>
        </dgm:presLayoutVars>
      </dgm:prSet>
      <dgm:spPr/>
    </dgm:pt>
    <dgm:pt modelId="{D6A4C7A6-608C-4FE5-AFCC-D496C1A2ABE3}" type="pres">
      <dgm:prSet presAssocID="{031A2FCD-A35B-4945-A5D6-98DF22DE8E65}" presName="rootComposite" presStyleCnt="0"/>
      <dgm:spPr/>
    </dgm:pt>
    <dgm:pt modelId="{3F24E2E9-2C30-4AFC-9075-623A78AB5BF2}" type="pres">
      <dgm:prSet presAssocID="{031A2FCD-A35B-4945-A5D6-98DF22DE8E65}" presName="rootText" presStyleLbl="node4" presStyleIdx="2" presStyleCnt="21" custScaleX="1287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C6EC41D-04B7-4B0D-A484-057C44BE1DAF}" type="pres">
      <dgm:prSet presAssocID="{031A2FCD-A35B-4945-A5D6-98DF22DE8E65}" presName="rootConnector" presStyleLbl="node4" presStyleIdx="2" presStyleCnt="21"/>
      <dgm:spPr/>
      <dgm:t>
        <a:bodyPr/>
        <a:lstStyle/>
        <a:p>
          <a:pPr rtl="1"/>
          <a:endParaRPr lang="fa-IR"/>
        </a:p>
      </dgm:t>
    </dgm:pt>
    <dgm:pt modelId="{5C049CA4-2632-427E-905D-18F9D396CCF3}" type="pres">
      <dgm:prSet presAssocID="{031A2FCD-A35B-4945-A5D6-98DF22DE8E65}" presName="hierChild4" presStyleCnt="0"/>
      <dgm:spPr/>
    </dgm:pt>
    <dgm:pt modelId="{EE5E9563-287B-46E1-9D69-DAC04BA83C48}" type="pres">
      <dgm:prSet presAssocID="{031A2FCD-A35B-4945-A5D6-98DF22DE8E65}" presName="hierChild5" presStyleCnt="0"/>
      <dgm:spPr/>
    </dgm:pt>
    <dgm:pt modelId="{9407C331-17F0-40DE-A88D-8949F2BA9BC2}" type="pres">
      <dgm:prSet presAssocID="{E367FCC3-4124-487B-AF14-99DFA7BD5F73}" presName="Name37" presStyleLbl="parChTrans1D4" presStyleIdx="3" presStyleCnt="21"/>
      <dgm:spPr/>
      <dgm:t>
        <a:bodyPr/>
        <a:lstStyle/>
        <a:p>
          <a:pPr rtl="1"/>
          <a:endParaRPr lang="fa-IR"/>
        </a:p>
      </dgm:t>
    </dgm:pt>
    <dgm:pt modelId="{EABA80F3-C3D4-4D67-B9BF-3C267DE3A90E}" type="pres">
      <dgm:prSet presAssocID="{7332C810-AEE4-416E-9D97-1C5C05DF4BCD}" presName="hierRoot2" presStyleCnt="0">
        <dgm:presLayoutVars>
          <dgm:hierBranch val="init"/>
        </dgm:presLayoutVars>
      </dgm:prSet>
      <dgm:spPr/>
    </dgm:pt>
    <dgm:pt modelId="{2D81F88F-B506-4FDC-973C-D246F840EC4F}" type="pres">
      <dgm:prSet presAssocID="{7332C810-AEE4-416E-9D97-1C5C05DF4BCD}" presName="rootComposite" presStyleCnt="0"/>
      <dgm:spPr/>
    </dgm:pt>
    <dgm:pt modelId="{BF7BF25B-F214-46C3-9362-0D00F5DEB50E}" type="pres">
      <dgm:prSet presAssocID="{7332C810-AEE4-416E-9D97-1C5C05DF4BCD}" presName="rootText" presStyleLbl="node4" presStyleIdx="3" presStyleCnt="21" custScaleX="12034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662D1A8-AE6F-41D0-A38C-55CD4E5E8B42}" type="pres">
      <dgm:prSet presAssocID="{7332C810-AEE4-416E-9D97-1C5C05DF4BCD}" presName="rootConnector" presStyleLbl="node4" presStyleIdx="3" presStyleCnt="21"/>
      <dgm:spPr/>
      <dgm:t>
        <a:bodyPr/>
        <a:lstStyle/>
        <a:p>
          <a:pPr rtl="1"/>
          <a:endParaRPr lang="fa-IR"/>
        </a:p>
      </dgm:t>
    </dgm:pt>
    <dgm:pt modelId="{ABF7BCAD-24D3-4E28-B0C0-54491EB3BD2F}" type="pres">
      <dgm:prSet presAssocID="{7332C810-AEE4-416E-9D97-1C5C05DF4BCD}" presName="hierChild4" presStyleCnt="0"/>
      <dgm:spPr/>
    </dgm:pt>
    <dgm:pt modelId="{8C7ABE5E-02FA-4C5A-A987-012EFBF91E01}" type="pres">
      <dgm:prSet presAssocID="{7332C810-AEE4-416E-9D97-1C5C05DF4BCD}" presName="hierChild5" presStyleCnt="0"/>
      <dgm:spPr/>
    </dgm:pt>
    <dgm:pt modelId="{07BE1127-A247-4587-AA7B-068B48DA6F48}" type="pres">
      <dgm:prSet presAssocID="{F4D77973-2FFA-4DD4-856D-0DE7FF8B4816}" presName="hierChild5" presStyleCnt="0"/>
      <dgm:spPr/>
    </dgm:pt>
    <dgm:pt modelId="{47035BAC-1D3B-4CED-A7B9-8139595C5A64}" type="pres">
      <dgm:prSet presAssocID="{93FBAAD7-3301-4D3D-BBDE-235BA13D994A}" presName="Name37" presStyleLbl="parChTrans1D4" presStyleIdx="4" presStyleCnt="21"/>
      <dgm:spPr/>
      <dgm:t>
        <a:bodyPr/>
        <a:lstStyle/>
        <a:p>
          <a:pPr rtl="1"/>
          <a:endParaRPr lang="fa-IR"/>
        </a:p>
      </dgm:t>
    </dgm:pt>
    <dgm:pt modelId="{864EE423-C096-4184-83EF-87E350A78AAA}" type="pres">
      <dgm:prSet presAssocID="{46DC7BB7-2686-464F-A608-9A65CAD67552}" presName="hierRoot2" presStyleCnt="0">
        <dgm:presLayoutVars>
          <dgm:hierBranch val="init"/>
        </dgm:presLayoutVars>
      </dgm:prSet>
      <dgm:spPr/>
    </dgm:pt>
    <dgm:pt modelId="{CDEBC57A-7BE9-4610-BB9C-AAC77F550BFD}" type="pres">
      <dgm:prSet presAssocID="{46DC7BB7-2686-464F-A608-9A65CAD67552}" presName="rootComposite" presStyleCnt="0"/>
      <dgm:spPr/>
    </dgm:pt>
    <dgm:pt modelId="{DC2B4FDB-3849-4788-B04D-D4FD96F56C77}" type="pres">
      <dgm:prSet presAssocID="{46DC7BB7-2686-464F-A608-9A65CAD67552}" presName="rootText" presStyleLbl="node4" presStyleIdx="4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DE0F6FF-7A46-4565-8DCC-60B6FAED7E69}" type="pres">
      <dgm:prSet presAssocID="{46DC7BB7-2686-464F-A608-9A65CAD67552}" presName="rootConnector" presStyleLbl="node4" presStyleIdx="4" presStyleCnt="21"/>
      <dgm:spPr/>
      <dgm:t>
        <a:bodyPr/>
        <a:lstStyle/>
        <a:p>
          <a:pPr rtl="1"/>
          <a:endParaRPr lang="fa-IR"/>
        </a:p>
      </dgm:t>
    </dgm:pt>
    <dgm:pt modelId="{D81C8681-07B3-4127-86C6-E134910B26CF}" type="pres">
      <dgm:prSet presAssocID="{46DC7BB7-2686-464F-A608-9A65CAD67552}" presName="hierChild4" presStyleCnt="0"/>
      <dgm:spPr/>
    </dgm:pt>
    <dgm:pt modelId="{D76049D8-F073-433E-B89C-7302EA05EC00}" type="pres">
      <dgm:prSet presAssocID="{1EB8A694-7B39-49EA-BE4C-74FA956B376E}" presName="Name37" presStyleLbl="parChTrans1D4" presStyleIdx="5" presStyleCnt="21"/>
      <dgm:spPr/>
      <dgm:t>
        <a:bodyPr/>
        <a:lstStyle/>
        <a:p>
          <a:pPr rtl="1"/>
          <a:endParaRPr lang="fa-IR"/>
        </a:p>
      </dgm:t>
    </dgm:pt>
    <dgm:pt modelId="{35B48B91-EB4D-4BFF-8ECE-F6C78771CE63}" type="pres">
      <dgm:prSet presAssocID="{A06E8EF6-EC1B-4A14-B3E1-6BFF2B47B0E3}" presName="hierRoot2" presStyleCnt="0">
        <dgm:presLayoutVars>
          <dgm:hierBranch val="init"/>
        </dgm:presLayoutVars>
      </dgm:prSet>
      <dgm:spPr/>
    </dgm:pt>
    <dgm:pt modelId="{D99DFAEC-6C39-436D-BB0A-E90AE9BEECD7}" type="pres">
      <dgm:prSet presAssocID="{A06E8EF6-EC1B-4A14-B3E1-6BFF2B47B0E3}" presName="rootComposite" presStyleCnt="0"/>
      <dgm:spPr/>
    </dgm:pt>
    <dgm:pt modelId="{0D357CA4-99AA-4C08-A924-3A94C950A523}" type="pres">
      <dgm:prSet presAssocID="{A06E8EF6-EC1B-4A14-B3E1-6BFF2B47B0E3}" presName="rootText" presStyleLbl="node4" presStyleIdx="5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99BF301-F8BC-449C-B5AC-643A44C6535D}" type="pres">
      <dgm:prSet presAssocID="{A06E8EF6-EC1B-4A14-B3E1-6BFF2B47B0E3}" presName="rootConnector" presStyleLbl="node4" presStyleIdx="5" presStyleCnt="21"/>
      <dgm:spPr/>
      <dgm:t>
        <a:bodyPr/>
        <a:lstStyle/>
        <a:p>
          <a:pPr rtl="1"/>
          <a:endParaRPr lang="fa-IR"/>
        </a:p>
      </dgm:t>
    </dgm:pt>
    <dgm:pt modelId="{D4BBEF41-901B-4171-8447-449092A5F53E}" type="pres">
      <dgm:prSet presAssocID="{A06E8EF6-EC1B-4A14-B3E1-6BFF2B47B0E3}" presName="hierChild4" presStyleCnt="0"/>
      <dgm:spPr/>
    </dgm:pt>
    <dgm:pt modelId="{2CF5801D-81B4-4FE9-BC04-DA87A23DC2A5}" type="pres">
      <dgm:prSet presAssocID="{A06E8EF6-EC1B-4A14-B3E1-6BFF2B47B0E3}" presName="hierChild5" presStyleCnt="0"/>
      <dgm:spPr/>
    </dgm:pt>
    <dgm:pt modelId="{2BEAE899-82B5-40F5-83EC-B18BC1B496FF}" type="pres">
      <dgm:prSet presAssocID="{3C64A75A-07A9-4435-9573-3EB4ED727BA5}" presName="Name37" presStyleLbl="parChTrans1D4" presStyleIdx="6" presStyleCnt="21"/>
      <dgm:spPr/>
      <dgm:t>
        <a:bodyPr/>
        <a:lstStyle/>
        <a:p>
          <a:pPr rtl="1"/>
          <a:endParaRPr lang="fa-IR"/>
        </a:p>
      </dgm:t>
    </dgm:pt>
    <dgm:pt modelId="{916313D3-1968-4D93-A446-934E27190016}" type="pres">
      <dgm:prSet presAssocID="{3230EDAA-3A1A-4FBB-8AB2-FD1ABEDE4B5F}" presName="hierRoot2" presStyleCnt="0">
        <dgm:presLayoutVars>
          <dgm:hierBranch val="init"/>
        </dgm:presLayoutVars>
      </dgm:prSet>
      <dgm:spPr/>
    </dgm:pt>
    <dgm:pt modelId="{BE79DBBA-AE69-4F13-B2EC-05FF8A318D8B}" type="pres">
      <dgm:prSet presAssocID="{3230EDAA-3A1A-4FBB-8AB2-FD1ABEDE4B5F}" presName="rootComposite" presStyleCnt="0"/>
      <dgm:spPr/>
    </dgm:pt>
    <dgm:pt modelId="{E4D215AC-E91D-4EA9-A861-68372170992D}" type="pres">
      <dgm:prSet presAssocID="{3230EDAA-3A1A-4FBB-8AB2-FD1ABEDE4B5F}" presName="rootText" presStyleLbl="node4" presStyleIdx="6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CF6C796-F68B-4F9E-B0FB-2B0DA5D32DE4}" type="pres">
      <dgm:prSet presAssocID="{3230EDAA-3A1A-4FBB-8AB2-FD1ABEDE4B5F}" presName="rootConnector" presStyleLbl="node4" presStyleIdx="6" presStyleCnt="21"/>
      <dgm:spPr/>
      <dgm:t>
        <a:bodyPr/>
        <a:lstStyle/>
        <a:p>
          <a:pPr rtl="1"/>
          <a:endParaRPr lang="fa-IR"/>
        </a:p>
      </dgm:t>
    </dgm:pt>
    <dgm:pt modelId="{740ECCA3-7FF6-4FB6-A8C4-FAAE9D5ADDB3}" type="pres">
      <dgm:prSet presAssocID="{3230EDAA-3A1A-4FBB-8AB2-FD1ABEDE4B5F}" presName="hierChild4" presStyleCnt="0"/>
      <dgm:spPr/>
    </dgm:pt>
    <dgm:pt modelId="{99F311E9-9FBE-4B8C-87B1-127AB56BED2B}" type="pres">
      <dgm:prSet presAssocID="{A07D11F7-92ED-42E4-8C7D-136536237FA9}" presName="Name37" presStyleLbl="parChTrans1D4" presStyleIdx="7" presStyleCnt="21"/>
      <dgm:spPr/>
      <dgm:t>
        <a:bodyPr/>
        <a:lstStyle/>
        <a:p>
          <a:pPr rtl="1"/>
          <a:endParaRPr lang="fa-IR"/>
        </a:p>
      </dgm:t>
    </dgm:pt>
    <dgm:pt modelId="{C05DFF82-886A-4746-BADE-75E80A80BE19}" type="pres">
      <dgm:prSet presAssocID="{62BEA0F1-9FAF-499E-84EE-8BDF8837F459}" presName="hierRoot2" presStyleCnt="0">
        <dgm:presLayoutVars>
          <dgm:hierBranch val="init"/>
        </dgm:presLayoutVars>
      </dgm:prSet>
      <dgm:spPr/>
    </dgm:pt>
    <dgm:pt modelId="{3B0F15E5-607A-4249-B889-F5F0C91ADB60}" type="pres">
      <dgm:prSet presAssocID="{62BEA0F1-9FAF-499E-84EE-8BDF8837F459}" presName="rootComposite" presStyleCnt="0"/>
      <dgm:spPr/>
    </dgm:pt>
    <dgm:pt modelId="{3D7995A1-0BCB-4A8A-9ED3-EE088CEAA1B0}" type="pres">
      <dgm:prSet presAssocID="{62BEA0F1-9FAF-499E-84EE-8BDF8837F459}" presName="rootText" presStyleLbl="node4" presStyleIdx="7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B255218-1351-403C-A74B-A7CF8E0BE9B4}" type="pres">
      <dgm:prSet presAssocID="{62BEA0F1-9FAF-499E-84EE-8BDF8837F459}" presName="rootConnector" presStyleLbl="node4" presStyleIdx="7" presStyleCnt="21"/>
      <dgm:spPr/>
      <dgm:t>
        <a:bodyPr/>
        <a:lstStyle/>
        <a:p>
          <a:pPr rtl="1"/>
          <a:endParaRPr lang="fa-IR"/>
        </a:p>
      </dgm:t>
    </dgm:pt>
    <dgm:pt modelId="{05CAC98C-8469-478D-9286-B0B2FBC29933}" type="pres">
      <dgm:prSet presAssocID="{62BEA0F1-9FAF-499E-84EE-8BDF8837F459}" presName="hierChild4" presStyleCnt="0"/>
      <dgm:spPr/>
    </dgm:pt>
    <dgm:pt modelId="{EBA78F6C-D1EB-464D-87BA-4478CA1999E3}" type="pres">
      <dgm:prSet presAssocID="{62BEA0F1-9FAF-499E-84EE-8BDF8837F459}" presName="hierChild5" presStyleCnt="0"/>
      <dgm:spPr/>
    </dgm:pt>
    <dgm:pt modelId="{5CA69FBE-A70F-40EE-ABF2-1CE48E810FC6}" type="pres">
      <dgm:prSet presAssocID="{AA608AF1-C84A-48F1-AF44-E4FB8427E9E9}" presName="Name37" presStyleLbl="parChTrans1D4" presStyleIdx="8" presStyleCnt="21"/>
      <dgm:spPr/>
      <dgm:t>
        <a:bodyPr/>
        <a:lstStyle/>
        <a:p>
          <a:pPr rtl="1"/>
          <a:endParaRPr lang="fa-IR"/>
        </a:p>
      </dgm:t>
    </dgm:pt>
    <dgm:pt modelId="{04624AFC-2381-4D48-8519-6441143B8EFD}" type="pres">
      <dgm:prSet presAssocID="{20030E91-BDC4-4213-ACB1-824E5D75A330}" presName="hierRoot2" presStyleCnt="0">
        <dgm:presLayoutVars>
          <dgm:hierBranch val="init"/>
        </dgm:presLayoutVars>
      </dgm:prSet>
      <dgm:spPr/>
    </dgm:pt>
    <dgm:pt modelId="{7D64DB42-2902-4ABE-A010-1DA81D8BD48E}" type="pres">
      <dgm:prSet presAssocID="{20030E91-BDC4-4213-ACB1-824E5D75A330}" presName="rootComposite" presStyleCnt="0"/>
      <dgm:spPr/>
    </dgm:pt>
    <dgm:pt modelId="{D8511CD5-FBCD-4BDE-A31C-6C85F777FEEB}" type="pres">
      <dgm:prSet presAssocID="{20030E91-BDC4-4213-ACB1-824E5D75A330}" presName="rootText" presStyleLbl="node4" presStyleIdx="8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8D584DF-9872-4F39-9139-163A3DBD2A46}" type="pres">
      <dgm:prSet presAssocID="{20030E91-BDC4-4213-ACB1-824E5D75A330}" presName="rootConnector" presStyleLbl="node4" presStyleIdx="8" presStyleCnt="21"/>
      <dgm:spPr/>
      <dgm:t>
        <a:bodyPr/>
        <a:lstStyle/>
        <a:p>
          <a:pPr rtl="1"/>
          <a:endParaRPr lang="fa-IR"/>
        </a:p>
      </dgm:t>
    </dgm:pt>
    <dgm:pt modelId="{3D9E6901-0337-4714-8AFD-CD7B32DDF596}" type="pres">
      <dgm:prSet presAssocID="{20030E91-BDC4-4213-ACB1-824E5D75A330}" presName="hierChild4" presStyleCnt="0"/>
      <dgm:spPr/>
    </dgm:pt>
    <dgm:pt modelId="{1350D799-AC9D-4CC3-BB07-4BB90DF2E84F}" type="pres">
      <dgm:prSet presAssocID="{20030E91-BDC4-4213-ACB1-824E5D75A330}" presName="hierChild5" presStyleCnt="0"/>
      <dgm:spPr/>
    </dgm:pt>
    <dgm:pt modelId="{D97982F6-8207-476C-AFE6-D2CB392828CF}" type="pres">
      <dgm:prSet presAssocID="{3230EDAA-3A1A-4FBB-8AB2-FD1ABEDE4B5F}" presName="hierChild5" presStyleCnt="0"/>
      <dgm:spPr/>
    </dgm:pt>
    <dgm:pt modelId="{472DA764-55D0-4E37-8A3F-600107772A9F}" type="pres">
      <dgm:prSet presAssocID="{E58E9CD9-0999-444A-A2B6-402C67131AC9}" presName="Name37" presStyleLbl="parChTrans1D4" presStyleIdx="9" presStyleCnt="21"/>
      <dgm:spPr/>
      <dgm:t>
        <a:bodyPr/>
        <a:lstStyle/>
        <a:p>
          <a:pPr rtl="1"/>
          <a:endParaRPr lang="fa-IR"/>
        </a:p>
      </dgm:t>
    </dgm:pt>
    <dgm:pt modelId="{9DE7EE0C-855F-407E-81EA-DEB6237A1913}" type="pres">
      <dgm:prSet presAssocID="{C2F6B34E-8396-4E06-B18F-10EC627D0005}" presName="hierRoot2" presStyleCnt="0">
        <dgm:presLayoutVars>
          <dgm:hierBranch val="init"/>
        </dgm:presLayoutVars>
      </dgm:prSet>
      <dgm:spPr/>
    </dgm:pt>
    <dgm:pt modelId="{049DE16B-BFCA-48A9-B5A2-54677130C396}" type="pres">
      <dgm:prSet presAssocID="{C2F6B34E-8396-4E06-B18F-10EC627D0005}" presName="rootComposite" presStyleCnt="0"/>
      <dgm:spPr/>
    </dgm:pt>
    <dgm:pt modelId="{DA6F274E-CB27-42AE-9C21-5EAFECB2824A}" type="pres">
      <dgm:prSet presAssocID="{C2F6B34E-8396-4E06-B18F-10EC627D0005}" presName="rootText" presStyleLbl="node4" presStyleIdx="9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C23A98B-C23D-4EF1-B247-5A4B91779F59}" type="pres">
      <dgm:prSet presAssocID="{C2F6B34E-8396-4E06-B18F-10EC627D0005}" presName="rootConnector" presStyleLbl="node4" presStyleIdx="9" presStyleCnt="21"/>
      <dgm:spPr/>
      <dgm:t>
        <a:bodyPr/>
        <a:lstStyle/>
        <a:p>
          <a:pPr rtl="1"/>
          <a:endParaRPr lang="fa-IR"/>
        </a:p>
      </dgm:t>
    </dgm:pt>
    <dgm:pt modelId="{645F853F-6984-4FF3-9C71-FFB0BF9B0A5F}" type="pres">
      <dgm:prSet presAssocID="{C2F6B34E-8396-4E06-B18F-10EC627D0005}" presName="hierChild4" presStyleCnt="0"/>
      <dgm:spPr/>
    </dgm:pt>
    <dgm:pt modelId="{BBE1181D-7B4C-4F84-A1F4-94A214140948}" type="pres">
      <dgm:prSet presAssocID="{A6457C68-EF9F-4859-ACFF-F8564883AC85}" presName="Name37" presStyleLbl="parChTrans1D4" presStyleIdx="10" presStyleCnt="21"/>
      <dgm:spPr/>
      <dgm:t>
        <a:bodyPr/>
        <a:lstStyle/>
        <a:p>
          <a:pPr rtl="1"/>
          <a:endParaRPr lang="fa-IR"/>
        </a:p>
      </dgm:t>
    </dgm:pt>
    <dgm:pt modelId="{8A50E88C-5F44-4CF2-8300-8759509C7EC0}" type="pres">
      <dgm:prSet presAssocID="{8402236D-A4D3-4196-8F82-B0410B979ABE}" presName="hierRoot2" presStyleCnt="0">
        <dgm:presLayoutVars>
          <dgm:hierBranch val="init"/>
        </dgm:presLayoutVars>
      </dgm:prSet>
      <dgm:spPr/>
    </dgm:pt>
    <dgm:pt modelId="{A2D28ED4-ECC7-400E-88B0-F8B95F1B72C7}" type="pres">
      <dgm:prSet presAssocID="{8402236D-A4D3-4196-8F82-B0410B979ABE}" presName="rootComposite" presStyleCnt="0"/>
      <dgm:spPr/>
    </dgm:pt>
    <dgm:pt modelId="{ABC1D39E-744E-4E35-8955-90978CFBAC78}" type="pres">
      <dgm:prSet presAssocID="{8402236D-A4D3-4196-8F82-B0410B979ABE}" presName="rootText" presStyleLbl="node4" presStyleIdx="10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E943966-B19E-46F9-AC20-AE58E39320D4}" type="pres">
      <dgm:prSet presAssocID="{8402236D-A4D3-4196-8F82-B0410B979ABE}" presName="rootConnector" presStyleLbl="node4" presStyleIdx="10" presStyleCnt="21"/>
      <dgm:spPr/>
      <dgm:t>
        <a:bodyPr/>
        <a:lstStyle/>
        <a:p>
          <a:pPr rtl="1"/>
          <a:endParaRPr lang="fa-IR"/>
        </a:p>
      </dgm:t>
    </dgm:pt>
    <dgm:pt modelId="{AEF347B6-75E6-4AD2-B753-ECF32AD5A3C3}" type="pres">
      <dgm:prSet presAssocID="{8402236D-A4D3-4196-8F82-B0410B979ABE}" presName="hierChild4" presStyleCnt="0"/>
      <dgm:spPr/>
    </dgm:pt>
    <dgm:pt modelId="{493F8173-4C04-4FFC-B723-C47AA02FB0DD}" type="pres">
      <dgm:prSet presAssocID="{8402236D-A4D3-4196-8F82-B0410B979ABE}" presName="hierChild5" presStyleCnt="0"/>
      <dgm:spPr/>
    </dgm:pt>
    <dgm:pt modelId="{86193D20-31ED-4726-82D2-E614B2C41347}" type="pres">
      <dgm:prSet presAssocID="{EA92DB95-8F6E-4C73-B35D-D5EEEBD6CC16}" presName="Name37" presStyleLbl="parChTrans1D4" presStyleIdx="11" presStyleCnt="21"/>
      <dgm:spPr/>
      <dgm:t>
        <a:bodyPr/>
        <a:lstStyle/>
        <a:p>
          <a:pPr rtl="1"/>
          <a:endParaRPr lang="fa-IR"/>
        </a:p>
      </dgm:t>
    </dgm:pt>
    <dgm:pt modelId="{40468C2C-EAF2-4CD7-8DC2-BC507992BD42}" type="pres">
      <dgm:prSet presAssocID="{03109F20-C196-4896-9BDD-BF338D3C7754}" presName="hierRoot2" presStyleCnt="0">
        <dgm:presLayoutVars>
          <dgm:hierBranch val="init"/>
        </dgm:presLayoutVars>
      </dgm:prSet>
      <dgm:spPr/>
    </dgm:pt>
    <dgm:pt modelId="{9804C01D-BC2B-4DD8-B6D1-083EAF27A630}" type="pres">
      <dgm:prSet presAssocID="{03109F20-C196-4896-9BDD-BF338D3C7754}" presName="rootComposite" presStyleCnt="0"/>
      <dgm:spPr/>
    </dgm:pt>
    <dgm:pt modelId="{90819847-14EE-4426-BA12-D60603E1EE34}" type="pres">
      <dgm:prSet presAssocID="{03109F20-C196-4896-9BDD-BF338D3C7754}" presName="rootText" presStyleLbl="node4" presStyleIdx="11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78DDD89-CDDD-476A-A274-B3F408FBD71D}" type="pres">
      <dgm:prSet presAssocID="{03109F20-C196-4896-9BDD-BF338D3C7754}" presName="rootConnector" presStyleLbl="node4" presStyleIdx="11" presStyleCnt="21"/>
      <dgm:spPr/>
      <dgm:t>
        <a:bodyPr/>
        <a:lstStyle/>
        <a:p>
          <a:pPr rtl="1"/>
          <a:endParaRPr lang="fa-IR"/>
        </a:p>
      </dgm:t>
    </dgm:pt>
    <dgm:pt modelId="{1DB1933F-29BE-49BA-A988-03E63C7A13DA}" type="pres">
      <dgm:prSet presAssocID="{03109F20-C196-4896-9BDD-BF338D3C7754}" presName="hierChild4" presStyleCnt="0"/>
      <dgm:spPr/>
    </dgm:pt>
    <dgm:pt modelId="{56DFC199-EAE7-41D7-AD7B-74F63757DBEE}" type="pres">
      <dgm:prSet presAssocID="{03109F20-C196-4896-9BDD-BF338D3C7754}" presName="hierChild5" presStyleCnt="0"/>
      <dgm:spPr/>
    </dgm:pt>
    <dgm:pt modelId="{5C9F19D5-6505-4763-B169-F8A86A5359D5}" type="pres">
      <dgm:prSet presAssocID="{C2F6B34E-8396-4E06-B18F-10EC627D0005}" presName="hierChild5" presStyleCnt="0"/>
      <dgm:spPr/>
    </dgm:pt>
    <dgm:pt modelId="{6B09E402-4158-4E2A-BA71-6E87CA0CA667}" type="pres">
      <dgm:prSet presAssocID="{46DC7BB7-2686-464F-A608-9A65CAD67552}" presName="hierChild5" presStyleCnt="0"/>
      <dgm:spPr/>
    </dgm:pt>
    <dgm:pt modelId="{E9EC1783-C4F5-4F56-938D-72B9AC0B599D}" type="pres">
      <dgm:prSet presAssocID="{0AF0C7A3-4E85-4A44-A13D-3AF8383290FA}" presName="hierChild5" presStyleCnt="0"/>
      <dgm:spPr/>
    </dgm:pt>
    <dgm:pt modelId="{0BB1B91D-6EA0-48D4-92A2-A04D6CD41743}" type="pres">
      <dgm:prSet presAssocID="{6B63EE62-BF42-458B-80B0-25BCABDFE1D9}" presName="Name37" presStyleLbl="parChTrans1D4" presStyleIdx="12" presStyleCnt="21"/>
      <dgm:spPr/>
      <dgm:t>
        <a:bodyPr/>
        <a:lstStyle/>
        <a:p>
          <a:pPr rtl="1"/>
          <a:endParaRPr lang="fa-IR"/>
        </a:p>
      </dgm:t>
    </dgm:pt>
    <dgm:pt modelId="{4561FB69-529C-4675-926A-D6E0BF50EE90}" type="pres">
      <dgm:prSet presAssocID="{D32CE600-98FB-4FE1-A34C-9F9FE47D64BF}" presName="hierRoot2" presStyleCnt="0">
        <dgm:presLayoutVars>
          <dgm:hierBranch val="init"/>
        </dgm:presLayoutVars>
      </dgm:prSet>
      <dgm:spPr/>
    </dgm:pt>
    <dgm:pt modelId="{6F13F3DC-C277-43A8-AC88-9A24B5952546}" type="pres">
      <dgm:prSet presAssocID="{D32CE600-98FB-4FE1-A34C-9F9FE47D64BF}" presName="rootComposite" presStyleCnt="0"/>
      <dgm:spPr/>
    </dgm:pt>
    <dgm:pt modelId="{9D089B82-0466-4EEA-BF90-A0B8AE7BBE75}" type="pres">
      <dgm:prSet presAssocID="{D32CE600-98FB-4FE1-A34C-9F9FE47D64BF}" presName="rootText" presStyleLbl="node4" presStyleIdx="12" presStyleCnt="21" custScaleX="402531" custScaleY="33090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8556BA8-1765-4E3A-9087-7C1B4769F456}" type="pres">
      <dgm:prSet presAssocID="{D32CE600-98FB-4FE1-A34C-9F9FE47D64BF}" presName="rootConnector" presStyleLbl="node4" presStyleIdx="12" presStyleCnt="21"/>
      <dgm:spPr/>
      <dgm:t>
        <a:bodyPr/>
        <a:lstStyle/>
        <a:p>
          <a:pPr rtl="1"/>
          <a:endParaRPr lang="fa-IR"/>
        </a:p>
      </dgm:t>
    </dgm:pt>
    <dgm:pt modelId="{66CA95D4-CBF4-4B18-ACFA-7E35F289A46B}" type="pres">
      <dgm:prSet presAssocID="{D32CE600-98FB-4FE1-A34C-9F9FE47D64BF}" presName="hierChild4" presStyleCnt="0"/>
      <dgm:spPr/>
    </dgm:pt>
    <dgm:pt modelId="{BBE7173C-229D-4729-9123-9188836DCF23}" type="pres">
      <dgm:prSet presAssocID="{E1DBC48B-510E-4967-A3B8-68A30DE79205}" presName="Name37" presStyleLbl="parChTrans1D4" presStyleIdx="13" presStyleCnt="21"/>
      <dgm:spPr/>
      <dgm:t>
        <a:bodyPr/>
        <a:lstStyle/>
        <a:p>
          <a:pPr rtl="1"/>
          <a:endParaRPr lang="fa-IR"/>
        </a:p>
      </dgm:t>
    </dgm:pt>
    <dgm:pt modelId="{92FCC8DC-5E7C-4380-BFCB-886B9F04FF45}" type="pres">
      <dgm:prSet presAssocID="{ED12A7F9-4FE9-42C5-AA5F-FF5CB91C3D37}" presName="hierRoot2" presStyleCnt="0">
        <dgm:presLayoutVars>
          <dgm:hierBranch val="init"/>
        </dgm:presLayoutVars>
      </dgm:prSet>
      <dgm:spPr/>
    </dgm:pt>
    <dgm:pt modelId="{AA56980C-4897-4BCC-8E5F-86FF651ABA6C}" type="pres">
      <dgm:prSet presAssocID="{ED12A7F9-4FE9-42C5-AA5F-FF5CB91C3D37}" presName="rootComposite" presStyleCnt="0"/>
      <dgm:spPr/>
    </dgm:pt>
    <dgm:pt modelId="{5D2D0EAE-0AA0-49BD-A219-1F18039873D3}" type="pres">
      <dgm:prSet presAssocID="{ED12A7F9-4FE9-42C5-AA5F-FF5CB91C3D37}" presName="rootText" presStyleLbl="node4" presStyleIdx="13" presStyleCnt="21" custLinFactNeighborX="-942" custLinFactNeighborY="-28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CE633E7-3CC3-47F9-9CFC-803763D80B2D}" type="pres">
      <dgm:prSet presAssocID="{ED12A7F9-4FE9-42C5-AA5F-FF5CB91C3D37}" presName="rootConnector" presStyleLbl="node4" presStyleIdx="13" presStyleCnt="21"/>
      <dgm:spPr/>
      <dgm:t>
        <a:bodyPr/>
        <a:lstStyle/>
        <a:p>
          <a:pPr rtl="1"/>
          <a:endParaRPr lang="fa-IR"/>
        </a:p>
      </dgm:t>
    </dgm:pt>
    <dgm:pt modelId="{4C92B7BE-D82E-4ED1-B0F9-7EB0A43F7B92}" type="pres">
      <dgm:prSet presAssocID="{ED12A7F9-4FE9-42C5-AA5F-FF5CB91C3D37}" presName="hierChild4" presStyleCnt="0"/>
      <dgm:spPr/>
    </dgm:pt>
    <dgm:pt modelId="{F2060ADA-7F06-47FE-8F00-F0BB6302A147}" type="pres">
      <dgm:prSet presAssocID="{79514665-1F77-4EC8-9DD8-96808E9A7D1B}" presName="Name37" presStyleLbl="parChTrans1D4" presStyleIdx="14" presStyleCnt="21"/>
      <dgm:spPr/>
      <dgm:t>
        <a:bodyPr/>
        <a:lstStyle/>
        <a:p>
          <a:pPr rtl="1"/>
          <a:endParaRPr lang="fa-IR"/>
        </a:p>
      </dgm:t>
    </dgm:pt>
    <dgm:pt modelId="{CC26629B-5321-43F9-BB31-EFB21905FB5E}" type="pres">
      <dgm:prSet presAssocID="{3B8362D3-A2DD-44F4-85E0-D11D24C33A04}" presName="hierRoot2" presStyleCnt="0">
        <dgm:presLayoutVars>
          <dgm:hierBranch val="init"/>
        </dgm:presLayoutVars>
      </dgm:prSet>
      <dgm:spPr/>
    </dgm:pt>
    <dgm:pt modelId="{2C789E10-B426-4011-BF3F-0A13D78B4357}" type="pres">
      <dgm:prSet presAssocID="{3B8362D3-A2DD-44F4-85E0-D11D24C33A04}" presName="rootComposite" presStyleCnt="0"/>
      <dgm:spPr/>
    </dgm:pt>
    <dgm:pt modelId="{93677A3A-8EDE-435F-ACC1-72F2ABD09A1D}" type="pres">
      <dgm:prSet presAssocID="{3B8362D3-A2DD-44F4-85E0-D11D24C33A04}" presName="rootText" presStyleLbl="node4" presStyleIdx="14" presStyleCnt="21" custScaleY="14654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0F05A16-A1AF-4E5E-BC83-4764DC787594}" type="pres">
      <dgm:prSet presAssocID="{3B8362D3-A2DD-44F4-85E0-D11D24C33A04}" presName="rootConnector" presStyleLbl="node4" presStyleIdx="14" presStyleCnt="21"/>
      <dgm:spPr/>
      <dgm:t>
        <a:bodyPr/>
        <a:lstStyle/>
        <a:p>
          <a:pPr rtl="1"/>
          <a:endParaRPr lang="fa-IR"/>
        </a:p>
      </dgm:t>
    </dgm:pt>
    <dgm:pt modelId="{E3F9DF36-CECD-49AF-B51A-4EC6B3117347}" type="pres">
      <dgm:prSet presAssocID="{3B8362D3-A2DD-44F4-85E0-D11D24C33A04}" presName="hierChild4" presStyleCnt="0"/>
      <dgm:spPr/>
    </dgm:pt>
    <dgm:pt modelId="{1EC40855-3CCA-44A3-B7A6-ABC1E87C0610}" type="pres">
      <dgm:prSet presAssocID="{3B8362D3-A2DD-44F4-85E0-D11D24C33A04}" presName="hierChild5" presStyleCnt="0"/>
      <dgm:spPr/>
    </dgm:pt>
    <dgm:pt modelId="{D03DB96A-688A-472F-8E7C-6D5C04DCD2A8}" type="pres">
      <dgm:prSet presAssocID="{1E140C2B-FDD1-4B5F-8D4B-94CFB562093C}" presName="Name37" presStyleLbl="parChTrans1D4" presStyleIdx="15" presStyleCnt="21"/>
      <dgm:spPr/>
      <dgm:t>
        <a:bodyPr/>
        <a:lstStyle/>
        <a:p>
          <a:pPr rtl="1"/>
          <a:endParaRPr lang="fa-IR"/>
        </a:p>
      </dgm:t>
    </dgm:pt>
    <dgm:pt modelId="{E8F61A6C-2890-417F-B2FA-E36B980C6C34}" type="pres">
      <dgm:prSet presAssocID="{0C281055-0DFB-4362-A634-D79F7C6F7EC9}" presName="hierRoot2" presStyleCnt="0">
        <dgm:presLayoutVars>
          <dgm:hierBranch val="init"/>
        </dgm:presLayoutVars>
      </dgm:prSet>
      <dgm:spPr/>
    </dgm:pt>
    <dgm:pt modelId="{EE601D78-DBE4-4F8E-8E0D-449B17A1D580}" type="pres">
      <dgm:prSet presAssocID="{0C281055-0DFB-4362-A634-D79F7C6F7EC9}" presName="rootComposite" presStyleCnt="0"/>
      <dgm:spPr/>
    </dgm:pt>
    <dgm:pt modelId="{6474EFE0-E2B6-495E-88C7-76A2CD9966AD}" type="pres">
      <dgm:prSet presAssocID="{0C281055-0DFB-4362-A634-D79F7C6F7EC9}" presName="rootText" presStyleLbl="node4" presStyleIdx="15" presStyleCnt="21" custScaleY="16423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3D978ED-9C2B-4FDC-A278-6E63BD15624F}" type="pres">
      <dgm:prSet presAssocID="{0C281055-0DFB-4362-A634-D79F7C6F7EC9}" presName="rootConnector" presStyleLbl="node4" presStyleIdx="15" presStyleCnt="21"/>
      <dgm:spPr/>
      <dgm:t>
        <a:bodyPr/>
        <a:lstStyle/>
        <a:p>
          <a:pPr rtl="1"/>
          <a:endParaRPr lang="fa-IR"/>
        </a:p>
      </dgm:t>
    </dgm:pt>
    <dgm:pt modelId="{19C10A96-5978-41E0-9AD0-5F642F954B05}" type="pres">
      <dgm:prSet presAssocID="{0C281055-0DFB-4362-A634-D79F7C6F7EC9}" presName="hierChild4" presStyleCnt="0"/>
      <dgm:spPr/>
    </dgm:pt>
    <dgm:pt modelId="{B354D3C4-AE86-4F12-8E81-52C172F32A5D}" type="pres">
      <dgm:prSet presAssocID="{0C281055-0DFB-4362-A634-D79F7C6F7EC9}" presName="hierChild5" presStyleCnt="0"/>
      <dgm:spPr/>
    </dgm:pt>
    <dgm:pt modelId="{96DD987B-E57B-4674-BBD3-0F9AFCBB3598}" type="pres">
      <dgm:prSet presAssocID="{ED12A7F9-4FE9-42C5-AA5F-FF5CB91C3D37}" presName="hierChild5" presStyleCnt="0"/>
      <dgm:spPr/>
    </dgm:pt>
    <dgm:pt modelId="{CA09B801-F5D7-4EFF-89D2-BCE9EA3C1CEF}" type="pres">
      <dgm:prSet presAssocID="{4BBE88D7-0998-4167-BC21-7D95102596C3}" presName="Name37" presStyleLbl="parChTrans1D4" presStyleIdx="16" presStyleCnt="21"/>
      <dgm:spPr/>
      <dgm:t>
        <a:bodyPr/>
        <a:lstStyle/>
        <a:p>
          <a:pPr rtl="1"/>
          <a:endParaRPr lang="fa-IR"/>
        </a:p>
      </dgm:t>
    </dgm:pt>
    <dgm:pt modelId="{6D86B21F-6101-4141-9ECF-FF62CEA9656F}" type="pres">
      <dgm:prSet presAssocID="{B1087832-BF30-48CC-B1A2-F5FC7B2511B5}" presName="hierRoot2" presStyleCnt="0">
        <dgm:presLayoutVars>
          <dgm:hierBranch val="init"/>
        </dgm:presLayoutVars>
      </dgm:prSet>
      <dgm:spPr/>
    </dgm:pt>
    <dgm:pt modelId="{C680A789-88D2-46D8-92D3-63B0B64525FF}" type="pres">
      <dgm:prSet presAssocID="{B1087832-BF30-48CC-B1A2-F5FC7B2511B5}" presName="rootComposite" presStyleCnt="0"/>
      <dgm:spPr/>
    </dgm:pt>
    <dgm:pt modelId="{E7026B5E-0EDF-41D4-B9E7-F9461DEA150C}" type="pres">
      <dgm:prSet presAssocID="{B1087832-BF30-48CC-B1A2-F5FC7B2511B5}" presName="rootText" presStyleLbl="node4" presStyleIdx="16" presStyleCnt="21" custLinFactNeighborX="12143" custLinFactNeighborY="-28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1661F05-3EE0-4237-B599-8404E7BBC8BB}" type="pres">
      <dgm:prSet presAssocID="{B1087832-BF30-48CC-B1A2-F5FC7B2511B5}" presName="rootConnector" presStyleLbl="node4" presStyleIdx="16" presStyleCnt="21"/>
      <dgm:spPr/>
      <dgm:t>
        <a:bodyPr/>
        <a:lstStyle/>
        <a:p>
          <a:pPr rtl="1"/>
          <a:endParaRPr lang="fa-IR"/>
        </a:p>
      </dgm:t>
    </dgm:pt>
    <dgm:pt modelId="{8E44A556-97DB-41B3-904C-C42CD815F3FA}" type="pres">
      <dgm:prSet presAssocID="{B1087832-BF30-48CC-B1A2-F5FC7B2511B5}" presName="hierChild4" presStyleCnt="0"/>
      <dgm:spPr/>
    </dgm:pt>
    <dgm:pt modelId="{5255E19B-5007-4634-B797-C26128765588}" type="pres">
      <dgm:prSet presAssocID="{99FD300E-69D1-4CCD-BC33-57D40B791BF1}" presName="Name37" presStyleLbl="parChTrans1D4" presStyleIdx="17" presStyleCnt="21"/>
      <dgm:spPr/>
      <dgm:t>
        <a:bodyPr/>
        <a:lstStyle/>
        <a:p>
          <a:pPr rtl="1"/>
          <a:endParaRPr lang="fa-IR"/>
        </a:p>
      </dgm:t>
    </dgm:pt>
    <dgm:pt modelId="{B5880D2C-A810-4103-8A0A-0F2CBD4BA215}" type="pres">
      <dgm:prSet presAssocID="{80F0EDF8-268A-4B99-9046-CDCEECA3BB5D}" presName="hierRoot2" presStyleCnt="0">
        <dgm:presLayoutVars>
          <dgm:hierBranch val="init"/>
        </dgm:presLayoutVars>
      </dgm:prSet>
      <dgm:spPr/>
    </dgm:pt>
    <dgm:pt modelId="{76FBC6E3-43A2-49B2-B670-968A788268E6}" type="pres">
      <dgm:prSet presAssocID="{80F0EDF8-268A-4B99-9046-CDCEECA3BB5D}" presName="rootComposite" presStyleCnt="0"/>
      <dgm:spPr/>
    </dgm:pt>
    <dgm:pt modelId="{3CCAAE69-8A79-4C5B-93BA-D82CB2DB08A2}" type="pres">
      <dgm:prSet presAssocID="{80F0EDF8-268A-4B99-9046-CDCEECA3BB5D}" presName="rootText" presStyleLbl="node4" presStyleIdx="17" presStyleCnt="21" custScaleY="146544" custLinFactNeighborX="12284" custLinFactNeighborY="594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03C0483-9D78-4CF7-91DD-C81BECC7FE95}" type="pres">
      <dgm:prSet presAssocID="{80F0EDF8-268A-4B99-9046-CDCEECA3BB5D}" presName="rootConnector" presStyleLbl="node4" presStyleIdx="17" presStyleCnt="21"/>
      <dgm:spPr/>
      <dgm:t>
        <a:bodyPr/>
        <a:lstStyle/>
        <a:p>
          <a:pPr rtl="1"/>
          <a:endParaRPr lang="fa-IR"/>
        </a:p>
      </dgm:t>
    </dgm:pt>
    <dgm:pt modelId="{F116343A-152B-4FCB-9BA4-2AA2B4EC1775}" type="pres">
      <dgm:prSet presAssocID="{80F0EDF8-268A-4B99-9046-CDCEECA3BB5D}" presName="hierChild4" presStyleCnt="0"/>
      <dgm:spPr/>
    </dgm:pt>
    <dgm:pt modelId="{6F179F53-C202-40EE-9CA4-BDAF083749EE}" type="pres">
      <dgm:prSet presAssocID="{80F0EDF8-268A-4B99-9046-CDCEECA3BB5D}" presName="hierChild5" presStyleCnt="0"/>
      <dgm:spPr/>
    </dgm:pt>
    <dgm:pt modelId="{18042008-7062-4DAD-95BB-C86976BCE085}" type="pres">
      <dgm:prSet presAssocID="{A4D57F41-3BD3-43C8-8C18-FD059D056DEA}" presName="Name37" presStyleLbl="parChTrans1D4" presStyleIdx="18" presStyleCnt="21"/>
      <dgm:spPr/>
      <dgm:t>
        <a:bodyPr/>
        <a:lstStyle/>
        <a:p>
          <a:pPr rtl="1"/>
          <a:endParaRPr lang="fa-IR"/>
        </a:p>
      </dgm:t>
    </dgm:pt>
    <dgm:pt modelId="{D93C5CE7-0310-4041-8B57-09E324B97476}" type="pres">
      <dgm:prSet presAssocID="{3A277A02-2F42-4504-8972-F92C7D2572E7}" presName="hierRoot2" presStyleCnt="0">
        <dgm:presLayoutVars>
          <dgm:hierBranch val="init"/>
        </dgm:presLayoutVars>
      </dgm:prSet>
      <dgm:spPr/>
    </dgm:pt>
    <dgm:pt modelId="{0FA11BA5-CE89-4E67-BC23-B87FFC6F6FAF}" type="pres">
      <dgm:prSet presAssocID="{3A277A02-2F42-4504-8972-F92C7D2572E7}" presName="rootComposite" presStyleCnt="0"/>
      <dgm:spPr/>
    </dgm:pt>
    <dgm:pt modelId="{DA783BC8-A7A5-4A05-87B9-77DF16ED5B5D}" type="pres">
      <dgm:prSet presAssocID="{3A277A02-2F42-4504-8972-F92C7D2572E7}" presName="rootText" presStyleLbl="node4" presStyleIdx="18" presStyleCnt="21" custScaleY="164236" custLinFactNeighborX="12284" custLinFactNeighborY="177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B9F0B0B-A9F6-450E-9B5D-FDE44F2B0036}" type="pres">
      <dgm:prSet presAssocID="{3A277A02-2F42-4504-8972-F92C7D2572E7}" presName="rootConnector" presStyleLbl="node4" presStyleIdx="18" presStyleCnt="21"/>
      <dgm:spPr/>
      <dgm:t>
        <a:bodyPr/>
        <a:lstStyle/>
        <a:p>
          <a:pPr rtl="1"/>
          <a:endParaRPr lang="fa-IR"/>
        </a:p>
      </dgm:t>
    </dgm:pt>
    <dgm:pt modelId="{B4BCA515-B68B-444B-81BD-74BAD3149EF0}" type="pres">
      <dgm:prSet presAssocID="{3A277A02-2F42-4504-8972-F92C7D2572E7}" presName="hierChild4" presStyleCnt="0"/>
      <dgm:spPr/>
    </dgm:pt>
    <dgm:pt modelId="{22FD1433-A72D-403E-B502-640C8F7F6B2D}" type="pres">
      <dgm:prSet presAssocID="{3A277A02-2F42-4504-8972-F92C7D2572E7}" presName="hierChild5" presStyleCnt="0"/>
      <dgm:spPr/>
    </dgm:pt>
    <dgm:pt modelId="{281BDA7B-56B8-46DF-829E-B64C5001BD80}" type="pres">
      <dgm:prSet presAssocID="{B1087832-BF30-48CC-B1A2-F5FC7B2511B5}" presName="hierChild5" presStyleCnt="0"/>
      <dgm:spPr/>
    </dgm:pt>
    <dgm:pt modelId="{C2B5065B-2969-48C1-8C60-DB368910B570}" type="pres">
      <dgm:prSet presAssocID="{D32CE600-98FB-4FE1-A34C-9F9FE47D64BF}" presName="hierChild5" presStyleCnt="0"/>
      <dgm:spPr/>
    </dgm:pt>
    <dgm:pt modelId="{DB98E4D3-EFCD-48E7-9988-09705E07423F}" type="pres">
      <dgm:prSet presAssocID="{5177DCEE-07C7-4E0F-A356-D5AD2BF2773C}" presName="hierChild5" presStyleCnt="0"/>
      <dgm:spPr/>
    </dgm:pt>
    <dgm:pt modelId="{527DF472-4EA5-4ABA-9B3F-C06D5E89E95F}" type="pres">
      <dgm:prSet presAssocID="{325FCF5F-CB06-4B27-9DAE-82276454C771}" presName="Name37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E8DD36A5-5CC7-4F3C-9FD4-667CDF963582}" type="pres">
      <dgm:prSet presAssocID="{B5F52DBE-8858-4CFB-A5DC-D91AF67BF78C}" presName="hierRoot2" presStyleCnt="0">
        <dgm:presLayoutVars>
          <dgm:hierBranch val="init"/>
        </dgm:presLayoutVars>
      </dgm:prSet>
      <dgm:spPr/>
    </dgm:pt>
    <dgm:pt modelId="{95F7333B-1F2B-4F97-942E-80B8440027C0}" type="pres">
      <dgm:prSet presAssocID="{B5F52DBE-8858-4CFB-A5DC-D91AF67BF78C}" presName="rootComposite" presStyleCnt="0"/>
      <dgm:spPr/>
    </dgm:pt>
    <dgm:pt modelId="{21A0845D-9EB9-4B03-A911-E21E48603B2B}" type="pres">
      <dgm:prSet presAssocID="{B5F52DBE-8858-4CFB-A5DC-D91AF67BF78C}" presName="rootText" presStyleLbl="node3" presStyleIdx="1" presStyleCnt="2" custScaleX="206251" custScaleY="141183" custLinFactNeighborX="52293" custLinFactNeighborY="-38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60421C5-D1EB-42F4-AA95-5ECF35319075}" type="pres">
      <dgm:prSet presAssocID="{B5F52DBE-8858-4CFB-A5DC-D91AF67BF78C}" presName="rootConnector" presStyleLbl="node3" presStyleIdx="1" presStyleCnt="2"/>
      <dgm:spPr/>
      <dgm:t>
        <a:bodyPr/>
        <a:lstStyle/>
        <a:p>
          <a:pPr rtl="1"/>
          <a:endParaRPr lang="fa-IR"/>
        </a:p>
      </dgm:t>
    </dgm:pt>
    <dgm:pt modelId="{CF210251-FB23-4DE2-A3AD-5A971F2FD0A3}" type="pres">
      <dgm:prSet presAssocID="{B5F52DBE-8858-4CFB-A5DC-D91AF67BF78C}" presName="hierChild4" presStyleCnt="0"/>
      <dgm:spPr/>
    </dgm:pt>
    <dgm:pt modelId="{46C27EAF-B11E-4599-A186-CD10F77AED07}" type="pres">
      <dgm:prSet presAssocID="{06C838A9-7C09-4C0E-B51D-99918E21E6FF}" presName="Name37" presStyleLbl="parChTrans1D4" presStyleIdx="19" presStyleCnt="21"/>
      <dgm:spPr/>
      <dgm:t>
        <a:bodyPr/>
        <a:lstStyle/>
        <a:p>
          <a:pPr rtl="1"/>
          <a:endParaRPr lang="fa-IR"/>
        </a:p>
      </dgm:t>
    </dgm:pt>
    <dgm:pt modelId="{88A4A93C-C15F-4889-BA13-96FEC35379E0}" type="pres">
      <dgm:prSet presAssocID="{05EE69A2-1B64-42B1-A998-EE8F9FFCBB48}" presName="hierRoot2" presStyleCnt="0">
        <dgm:presLayoutVars>
          <dgm:hierBranch val="init"/>
        </dgm:presLayoutVars>
      </dgm:prSet>
      <dgm:spPr/>
    </dgm:pt>
    <dgm:pt modelId="{E5EA1446-F905-4AF2-8D31-F5F014B9FFB5}" type="pres">
      <dgm:prSet presAssocID="{05EE69A2-1B64-42B1-A998-EE8F9FFCBB48}" presName="rootComposite" presStyleCnt="0"/>
      <dgm:spPr/>
    </dgm:pt>
    <dgm:pt modelId="{847F2C68-9BE9-469F-AB2C-0564BD69E3D3}" type="pres">
      <dgm:prSet presAssocID="{05EE69A2-1B64-42B1-A998-EE8F9FFCBB48}" presName="rootText" presStyleLbl="node4" presStyleIdx="19" presStyleCnt="21" custLinFactNeighborX="49699" custLinFactNeighborY="-2197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2166FC9-7217-4FBD-B132-4547902C4DFD}" type="pres">
      <dgm:prSet presAssocID="{05EE69A2-1B64-42B1-A998-EE8F9FFCBB48}" presName="rootConnector" presStyleLbl="node4" presStyleIdx="19" presStyleCnt="21"/>
      <dgm:spPr/>
      <dgm:t>
        <a:bodyPr/>
        <a:lstStyle/>
        <a:p>
          <a:pPr rtl="1"/>
          <a:endParaRPr lang="fa-IR"/>
        </a:p>
      </dgm:t>
    </dgm:pt>
    <dgm:pt modelId="{FAD31FB3-5F0C-4EF9-BC25-7A81A2F1113A}" type="pres">
      <dgm:prSet presAssocID="{05EE69A2-1B64-42B1-A998-EE8F9FFCBB48}" presName="hierChild4" presStyleCnt="0"/>
      <dgm:spPr/>
    </dgm:pt>
    <dgm:pt modelId="{FB6A3517-2241-48E1-AA40-5AFF658BF629}" type="pres">
      <dgm:prSet presAssocID="{05EE69A2-1B64-42B1-A998-EE8F9FFCBB48}" presName="hierChild5" presStyleCnt="0"/>
      <dgm:spPr/>
    </dgm:pt>
    <dgm:pt modelId="{4C0E7297-4478-4B08-9455-347FDF3FF06E}" type="pres">
      <dgm:prSet presAssocID="{463FAE9F-705F-4B5F-BEF0-A57BA044F28E}" presName="Name37" presStyleLbl="parChTrans1D4" presStyleIdx="20" presStyleCnt="21"/>
      <dgm:spPr/>
      <dgm:t>
        <a:bodyPr/>
        <a:lstStyle/>
        <a:p>
          <a:pPr rtl="1"/>
          <a:endParaRPr lang="fa-IR"/>
        </a:p>
      </dgm:t>
    </dgm:pt>
    <dgm:pt modelId="{EE8E2660-7E02-40F7-8BE4-4E2517A06C18}" type="pres">
      <dgm:prSet presAssocID="{9ED054AA-9D9A-439E-80B0-1FEB321BAA9A}" presName="hierRoot2" presStyleCnt="0">
        <dgm:presLayoutVars>
          <dgm:hierBranch val="init"/>
        </dgm:presLayoutVars>
      </dgm:prSet>
      <dgm:spPr/>
    </dgm:pt>
    <dgm:pt modelId="{73FDC6C7-7DB7-4551-9CF0-54DA799C6CE3}" type="pres">
      <dgm:prSet presAssocID="{9ED054AA-9D9A-439E-80B0-1FEB321BAA9A}" presName="rootComposite" presStyleCnt="0"/>
      <dgm:spPr/>
    </dgm:pt>
    <dgm:pt modelId="{5DEF311B-5E1A-4F12-AD2C-994FA32FA6BB}" type="pres">
      <dgm:prSet presAssocID="{9ED054AA-9D9A-439E-80B0-1FEB321BAA9A}" presName="rootText" presStyleLbl="node4" presStyleIdx="20" presStyleCnt="21" custLinFactNeighborX="49699" custLinFactNeighborY="-4664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137A3F8-358D-49FF-AC23-5C19A973D1B6}" type="pres">
      <dgm:prSet presAssocID="{9ED054AA-9D9A-439E-80B0-1FEB321BAA9A}" presName="rootConnector" presStyleLbl="node4" presStyleIdx="20" presStyleCnt="21"/>
      <dgm:spPr/>
      <dgm:t>
        <a:bodyPr/>
        <a:lstStyle/>
        <a:p>
          <a:pPr rtl="1"/>
          <a:endParaRPr lang="fa-IR"/>
        </a:p>
      </dgm:t>
    </dgm:pt>
    <dgm:pt modelId="{DE0395CF-21F4-48BC-AA4E-56BA8B4D603A}" type="pres">
      <dgm:prSet presAssocID="{9ED054AA-9D9A-439E-80B0-1FEB321BAA9A}" presName="hierChild4" presStyleCnt="0"/>
      <dgm:spPr/>
    </dgm:pt>
    <dgm:pt modelId="{EFA2AC46-C401-4D2B-AC44-D20B0BFA098C}" type="pres">
      <dgm:prSet presAssocID="{9ED054AA-9D9A-439E-80B0-1FEB321BAA9A}" presName="hierChild5" presStyleCnt="0"/>
      <dgm:spPr/>
    </dgm:pt>
    <dgm:pt modelId="{AF30BFEC-BED3-4091-968D-B7944D86B4A1}" type="pres">
      <dgm:prSet presAssocID="{B5F52DBE-8858-4CFB-A5DC-D91AF67BF78C}" presName="hierChild5" presStyleCnt="0"/>
      <dgm:spPr/>
    </dgm:pt>
    <dgm:pt modelId="{A077D5FE-8A3C-4774-A622-7BC0C1C40312}" type="pres">
      <dgm:prSet presAssocID="{467E6CB5-FE8B-4691-B6CA-C354945C108C}" presName="hierChild5" presStyleCnt="0"/>
      <dgm:spPr/>
    </dgm:pt>
    <dgm:pt modelId="{402BA5A9-83E7-4715-BBFD-F07C80699BC1}" type="pres">
      <dgm:prSet presAssocID="{AE884A36-4CAC-4376-88B6-DEA72D1C71B0}" presName="Name37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672C0832-FC71-4C25-ADCD-25CD08B5A84D}" type="pres">
      <dgm:prSet presAssocID="{3D6C75D3-0D29-42F6-A541-41C4B9929CCD}" presName="hierRoot2" presStyleCnt="0">
        <dgm:presLayoutVars>
          <dgm:hierBranch val="init"/>
        </dgm:presLayoutVars>
      </dgm:prSet>
      <dgm:spPr/>
    </dgm:pt>
    <dgm:pt modelId="{0B11D164-CE5A-4773-95FA-883559F0DA43}" type="pres">
      <dgm:prSet presAssocID="{3D6C75D3-0D29-42F6-A541-41C4B9929CCD}" presName="rootComposite" presStyleCnt="0"/>
      <dgm:spPr/>
    </dgm:pt>
    <dgm:pt modelId="{25A64416-BE91-45D8-A733-25B0A29653EF}" type="pres">
      <dgm:prSet presAssocID="{3D6C75D3-0D29-42F6-A541-41C4B9929CCD}" presName="rootText" presStyleLbl="node2" presStyleIdx="1" presStyleCnt="2" custAng="0" custScaleX="1340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8ED8558-130E-4C5C-B136-15160C8FBA65}" type="pres">
      <dgm:prSet presAssocID="{3D6C75D3-0D29-42F6-A541-41C4B9929CCD}" presName="rootConnector" presStyleLbl="node2" presStyleIdx="1" presStyleCnt="2"/>
      <dgm:spPr/>
      <dgm:t>
        <a:bodyPr/>
        <a:lstStyle/>
        <a:p>
          <a:pPr rtl="1"/>
          <a:endParaRPr lang="fa-IR"/>
        </a:p>
      </dgm:t>
    </dgm:pt>
    <dgm:pt modelId="{E2807B87-33E1-431C-970F-352AB948C3A4}" type="pres">
      <dgm:prSet presAssocID="{3D6C75D3-0D29-42F6-A541-41C4B9929CCD}" presName="hierChild4" presStyleCnt="0"/>
      <dgm:spPr/>
    </dgm:pt>
    <dgm:pt modelId="{EE14ED3E-EC46-4882-8800-1E77BD54C780}" type="pres">
      <dgm:prSet presAssocID="{3D6C75D3-0D29-42F6-A541-41C4B9929CCD}" presName="hierChild5" presStyleCnt="0"/>
      <dgm:spPr/>
    </dgm:pt>
    <dgm:pt modelId="{EECE6771-94A8-4EE1-A01F-0E96C5385647}" type="pres">
      <dgm:prSet presAssocID="{DC4C9B77-A863-4C28-89A1-4D1087B3B9BC}" presName="hierChild3" presStyleCnt="0"/>
      <dgm:spPr/>
    </dgm:pt>
  </dgm:ptLst>
  <dgm:cxnLst>
    <dgm:cxn modelId="{3BA4A6A9-131A-48EC-850D-3818D40F8EBC}" srcId="{3230EDAA-3A1A-4FBB-8AB2-FD1ABEDE4B5F}" destId="{62BEA0F1-9FAF-499E-84EE-8BDF8837F459}" srcOrd="0" destOrd="0" parTransId="{A07D11F7-92ED-42E4-8C7D-136536237FA9}" sibTransId="{088EDC1D-6ADC-4937-B700-AE646B801FE8}"/>
    <dgm:cxn modelId="{8DED14B6-B4A5-45AE-A5D6-D74131DF871B}" type="presOf" srcId="{05EE69A2-1B64-42B1-A998-EE8F9FFCBB48}" destId="{847F2C68-9BE9-469F-AB2C-0564BD69E3D3}" srcOrd="0" destOrd="0" presId="urn:microsoft.com/office/officeart/2005/8/layout/orgChart1"/>
    <dgm:cxn modelId="{698F9E85-D069-4D94-AF11-1D775EE2DF0B}" type="presOf" srcId="{A6457C68-EF9F-4859-ACFF-F8564883AC85}" destId="{BBE1181D-7B4C-4F84-A1F4-94A214140948}" srcOrd="0" destOrd="0" presId="urn:microsoft.com/office/officeart/2005/8/layout/orgChart1"/>
    <dgm:cxn modelId="{F163F22B-A9A4-4D1A-B574-9BDF20F89164}" type="presOf" srcId="{3230EDAA-3A1A-4FBB-8AB2-FD1ABEDE4B5F}" destId="{E4D215AC-E91D-4EA9-A861-68372170992D}" srcOrd="0" destOrd="0" presId="urn:microsoft.com/office/officeart/2005/8/layout/orgChart1"/>
    <dgm:cxn modelId="{17973C07-60E9-48D1-BF22-C8F1F682F9B5}" type="presOf" srcId="{3B8362D3-A2DD-44F4-85E0-D11D24C33A04}" destId="{93677A3A-8EDE-435F-ACC1-72F2ABD09A1D}" srcOrd="0" destOrd="0" presId="urn:microsoft.com/office/officeart/2005/8/layout/orgChart1"/>
    <dgm:cxn modelId="{41610A78-5966-4BDF-9C64-131ADA593D2D}" srcId="{B1087832-BF30-48CC-B1A2-F5FC7B2511B5}" destId="{3A277A02-2F42-4504-8972-F92C7D2572E7}" srcOrd="1" destOrd="0" parTransId="{A4D57F41-3BD3-43C8-8C18-FD059D056DEA}" sibTransId="{71C74269-C242-45E4-B9D0-E81DF69B8A20}"/>
    <dgm:cxn modelId="{4B4D9061-EBDE-4CB1-B0BC-2F49AAE431CB}" type="presOf" srcId="{6B63EE62-BF42-458B-80B0-25BCABDFE1D9}" destId="{0BB1B91D-6EA0-48D4-92A2-A04D6CD41743}" srcOrd="0" destOrd="0" presId="urn:microsoft.com/office/officeart/2005/8/layout/orgChart1"/>
    <dgm:cxn modelId="{035A0F6D-A07B-49CE-9A14-36573DB9820D}" srcId="{B5F52DBE-8858-4CFB-A5DC-D91AF67BF78C}" destId="{9ED054AA-9D9A-439E-80B0-1FEB321BAA9A}" srcOrd="1" destOrd="0" parTransId="{463FAE9F-705F-4B5F-BEF0-A57BA044F28E}" sibTransId="{DB254399-5A39-4EB4-9816-B54635516EE3}"/>
    <dgm:cxn modelId="{0E5DA48D-A114-4888-A842-AEFE9EA61EF9}" type="presOf" srcId="{1472C092-D1AF-4B43-AD01-87191AB14F2E}" destId="{6098E377-F17F-47E1-9D15-196347FDB24E}" srcOrd="0" destOrd="0" presId="urn:microsoft.com/office/officeart/2005/8/layout/orgChart1"/>
    <dgm:cxn modelId="{666BE2D7-9887-41E6-9777-2E91F396A0F3}" type="presOf" srcId="{20030E91-BDC4-4213-ACB1-824E5D75A330}" destId="{D8511CD5-FBCD-4BDE-A31C-6C85F777FEEB}" srcOrd="0" destOrd="0" presId="urn:microsoft.com/office/officeart/2005/8/layout/orgChart1"/>
    <dgm:cxn modelId="{025C06E8-5CBF-4D98-9970-E70CEB8EFA22}" type="presOf" srcId="{99FD300E-69D1-4CCD-BC33-57D40B791BF1}" destId="{5255E19B-5007-4634-B797-C26128765588}" srcOrd="0" destOrd="0" presId="urn:microsoft.com/office/officeart/2005/8/layout/orgChart1"/>
    <dgm:cxn modelId="{FE8B8665-C4AF-4AD1-9E7A-13D273665F83}" type="presOf" srcId="{7332C810-AEE4-416E-9D97-1C5C05DF4BCD}" destId="{7662D1A8-AE6F-41D0-A38C-55CD4E5E8B42}" srcOrd="1" destOrd="0" presId="urn:microsoft.com/office/officeart/2005/8/layout/orgChart1"/>
    <dgm:cxn modelId="{8D5DDC43-19D3-46F7-BD41-7C22636915F7}" srcId="{467E6CB5-FE8B-4691-B6CA-C354945C108C}" destId="{B5F52DBE-8858-4CFB-A5DC-D91AF67BF78C}" srcOrd="1" destOrd="0" parTransId="{325FCF5F-CB06-4B27-9DAE-82276454C771}" sibTransId="{97C9764E-40DC-41DB-8200-2797EF993526}"/>
    <dgm:cxn modelId="{C60E7A0E-C636-4C58-9DF5-70B0BD04D909}" type="presOf" srcId="{5177DCEE-07C7-4E0F-A356-D5AD2BF2773C}" destId="{9FE415B1-2239-4DB7-8ADB-042957FDD632}" srcOrd="0" destOrd="0" presId="urn:microsoft.com/office/officeart/2005/8/layout/orgChart1"/>
    <dgm:cxn modelId="{5F9F170F-9B52-4D45-B0BF-8A73D2E35CBF}" type="presOf" srcId="{031A2FCD-A35B-4945-A5D6-98DF22DE8E65}" destId="{1C6EC41D-04B7-4B0D-A484-057C44BE1DAF}" srcOrd="1" destOrd="0" presId="urn:microsoft.com/office/officeart/2005/8/layout/orgChart1"/>
    <dgm:cxn modelId="{F298C193-5FC1-4A30-897E-08DD37A97A6F}" type="presOf" srcId="{0C281055-0DFB-4362-A634-D79F7C6F7EC9}" destId="{E3D978ED-9C2B-4FDC-A278-6E63BD15624F}" srcOrd="1" destOrd="0" presId="urn:microsoft.com/office/officeart/2005/8/layout/orgChart1"/>
    <dgm:cxn modelId="{79FB90B9-8074-4FDC-A7E2-721AC7CACA58}" srcId="{F4D77973-2FFA-4DD4-856D-0DE7FF8B4816}" destId="{031A2FCD-A35B-4945-A5D6-98DF22DE8E65}" srcOrd="0" destOrd="0" parTransId="{3A0A7336-3C80-4591-B07F-47B5C4F51635}" sibTransId="{81AA5204-B6A2-4CD9-8051-606E37CCE096}"/>
    <dgm:cxn modelId="{DB1DA979-DF8D-4D90-870F-E2408C4CEB97}" type="presOf" srcId="{03109F20-C196-4896-9BDD-BF338D3C7754}" destId="{90819847-14EE-4426-BA12-D60603E1EE34}" srcOrd="0" destOrd="0" presId="urn:microsoft.com/office/officeart/2005/8/layout/orgChart1"/>
    <dgm:cxn modelId="{05F3F263-809F-402C-ACF6-6ACC35B191B1}" srcId="{C2F6B34E-8396-4E06-B18F-10EC627D0005}" destId="{03109F20-C196-4896-9BDD-BF338D3C7754}" srcOrd="1" destOrd="0" parTransId="{EA92DB95-8F6E-4C73-B35D-D5EEEBD6CC16}" sibTransId="{D6759BD9-04BD-44FB-9D89-F185CACB48DB}"/>
    <dgm:cxn modelId="{1E8CBF3F-A2E3-4301-AE7C-7FDC89ECC56F}" type="presOf" srcId="{F4D77973-2FFA-4DD4-856D-0DE7FF8B4816}" destId="{D2085E04-B580-4554-81E4-345AF0783964}" srcOrd="1" destOrd="0" presId="urn:microsoft.com/office/officeart/2005/8/layout/orgChart1"/>
    <dgm:cxn modelId="{CE1B5774-6944-41B2-87BD-9770FD336AD9}" type="presOf" srcId="{06C838A9-7C09-4C0E-B51D-99918E21E6FF}" destId="{46C27EAF-B11E-4599-A186-CD10F77AED07}" srcOrd="0" destOrd="0" presId="urn:microsoft.com/office/officeart/2005/8/layout/orgChart1"/>
    <dgm:cxn modelId="{F0EEB4F2-499F-4FAD-80EB-93B7E8C5A754}" type="presOf" srcId="{3C64A75A-07A9-4435-9573-3EB4ED727BA5}" destId="{2BEAE899-82B5-40F5-83EC-B18BC1B496FF}" srcOrd="0" destOrd="0" presId="urn:microsoft.com/office/officeart/2005/8/layout/orgChart1"/>
    <dgm:cxn modelId="{61091DB6-34E2-46B4-B7AA-00520C963082}" type="presOf" srcId="{AA608AF1-C84A-48F1-AF44-E4FB8427E9E9}" destId="{5CA69FBE-A70F-40EE-ABF2-1CE48E810FC6}" srcOrd="0" destOrd="0" presId="urn:microsoft.com/office/officeart/2005/8/layout/orgChart1"/>
    <dgm:cxn modelId="{345A98AA-47D7-49DE-AA2C-DA61FD55B8BA}" type="presOf" srcId="{467E6CB5-FE8B-4691-B6CA-C354945C108C}" destId="{7960057B-8807-4AD0-ABF7-FD83F81597AA}" srcOrd="1" destOrd="0" presId="urn:microsoft.com/office/officeart/2005/8/layout/orgChart1"/>
    <dgm:cxn modelId="{7E890803-7A93-476E-8B1E-455EAB26DBB9}" type="presOf" srcId="{A06E8EF6-EC1B-4A14-B3E1-6BFF2B47B0E3}" destId="{099BF301-F8BC-449C-B5AC-643A44C6535D}" srcOrd="1" destOrd="0" presId="urn:microsoft.com/office/officeart/2005/8/layout/orgChart1"/>
    <dgm:cxn modelId="{E72E6679-7887-4F90-BD87-AD877F7CC05F}" srcId="{46DC7BB7-2686-464F-A608-9A65CAD67552}" destId="{C2F6B34E-8396-4E06-B18F-10EC627D0005}" srcOrd="2" destOrd="0" parTransId="{E58E9CD9-0999-444A-A2B6-402C67131AC9}" sibTransId="{9815403A-9734-4980-996A-B2B9CD994894}"/>
    <dgm:cxn modelId="{52FA6878-0269-455F-A95A-BF6B2E952C90}" type="presOf" srcId="{4BBE88D7-0998-4167-BC21-7D95102596C3}" destId="{CA09B801-F5D7-4EFF-89D2-BCE9EA3C1CEF}" srcOrd="0" destOrd="0" presId="urn:microsoft.com/office/officeart/2005/8/layout/orgChart1"/>
    <dgm:cxn modelId="{12D0A92A-14EE-4969-A2C4-AA3D79E1EC1F}" type="presOf" srcId="{1EB8A694-7B39-49EA-BE4C-74FA956B376E}" destId="{D76049D8-F073-433E-B89C-7302EA05EC00}" srcOrd="0" destOrd="0" presId="urn:microsoft.com/office/officeart/2005/8/layout/orgChart1"/>
    <dgm:cxn modelId="{5A3F9F1A-BE1D-4F4C-AFBC-28AD6ACD2567}" srcId="{0AF0C7A3-4E85-4A44-A13D-3AF8383290FA}" destId="{46DC7BB7-2686-464F-A608-9A65CAD67552}" srcOrd="1" destOrd="0" parTransId="{93FBAAD7-3301-4D3D-BBDE-235BA13D994A}" sibTransId="{CC627191-DE06-4979-9597-71D31BF788BA}"/>
    <dgm:cxn modelId="{DC36DE7F-68E5-4B25-9D22-9CA263F3E8B5}" type="presOf" srcId="{80F0EDF8-268A-4B99-9046-CDCEECA3BB5D}" destId="{103C0483-9D78-4CF7-91DD-C81BECC7FE95}" srcOrd="1" destOrd="0" presId="urn:microsoft.com/office/officeart/2005/8/layout/orgChart1"/>
    <dgm:cxn modelId="{453077C7-BB35-4E03-B07E-A02E78DBA51A}" type="presOf" srcId="{7332C810-AEE4-416E-9D97-1C5C05DF4BCD}" destId="{BF7BF25B-F214-46C3-9362-0D00F5DEB50E}" srcOrd="0" destOrd="0" presId="urn:microsoft.com/office/officeart/2005/8/layout/orgChart1"/>
    <dgm:cxn modelId="{CB0A5808-F8F0-4774-861E-AD2D3E9F3770}" srcId="{ED12A7F9-4FE9-42C5-AA5F-FF5CB91C3D37}" destId="{3B8362D3-A2DD-44F4-85E0-D11D24C33A04}" srcOrd="0" destOrd="0" parTransId="{79514665-1F77-4EC8-9DD8-96808E9A7D1B}" sibTransId="{12FC851F-FE4B-480C-8E66-949765A1BE62}"/>
    <dgm:cxn modelId="{46FBFCD3-4209-4AFC-996F-9DC87572B10C}" srcId="{5177DCEE-07C7-4E0F-A356-D5AD2BF2773C}" destId="{D32CE600-98FB-4FE1-A34C-9F9FE47D64BF}" srcOrd="1" destOrd="0" parTransId="{6B63EE62-BF42-458B-80B0-25BCABDFE1D9}" sibTransId="{3C0BA9B5-A6DE-4016-9837-EEC6A29CD5EC}"/>
    <dgm:cxn modelId="{C318BBC4-82B5-4ADB-A04B-C71B760B4236}" type="presOf" srcId="{325FCF5F-CB06-4B27-9DAE-82276454C771}" destId="{527DF472-4EA5-4ABA-9B3F-C06D5E89E95F}" srcOrd="0" destOrd="0" presId="urn:microsoft.com/office/officeart/2005/8/layout/orgChart1"/>
    <dgm:cxn modelId="{7F170ACB-92DC-42C5-8931-58343F2836E5}" srcId="{B1087832-BF30-48CC-B1A2-F5FC7B2511B5}" destId="{80F0EDF8-268A-4B99-9046-CDCEECA3BB5D}" srcOrd="0" destOrd="0" parTransId="{99FD300E-69D1-4CCD-BC33-57D40B791BF1}" sibTransId="{7E500BFE-6F2B-47FD-AAA9-8177C0B1AF8E}"/>
    <dgm:cxn modelId="{DD902347-301C-4A5C-8426-AB687536A2C6}" type="presOf" srcId="{20030E91-BDC4-4213-ACB1-824E5D75A330}" destId="{A8D584DF-9872-4F39-9139-163A3DBD2A46}" srcOrd="1" destOrd="0" presId="urn:microsoft.com/office/officeart/2005/8/layout/orgChart1"/>
    <dgm:cxn modelId="{A9BAA43D-537F-4D93-9713-20EC00D36E67}" type="presOf" srcId="{0AF0C7A3-4E85-4A44-A13D-3AF8383290FA}" destId="{ABEBE90B-E0F1-4035-8DA9-CB3E09A93727}" srcOrd="1" destOrd="0" presId="urn:microsoft.com/office/officeart/2005/8/layout/orgChart1"/>
    <dgm:cxn modelId="{6D5F0719-94B7-4937-B59D-3C396BB6F588}" type="presOf" srcId="{3A0A7336-3C80-4591-B07F-47B5C4F51635}" destId="{FD7ECBB7-AEC7-43FE-B5C2-F92162DBF9B8}" srcOrd="0" destOrd="0" presId="urn:microsoft.com/office/officeart/2005/8/layout/orgChart1"/>
    <dgm:cxn modelId="{85D59A69-790A-4456-A1CD-C9B4B0406CFD}" type="presOf" srcId="{93FBAAD7-3301-4D3D-BBDE-235BA13D994A}" destId="{47035BAC-1D3B-4CED-A7B9-8139595C5A64}" srcOrd="0" destOrd="0" presId="urn:microsoft.com/office/officeart/2005/8/layout/orgChart1"/>
    <dgm:cxn modelId="{80FFB350-A489-471E-84A7-81904C314176}" type="presOf" srcId="{E58E9CD9-0999-444A-A2B6-402C67131AC9}" destId="{472DA764-55D0-4E37-8A3F-600107772A9F}" srcOrd="0" destOrd="0" presId="urn:microsoft.com/office/officeart/2005/8/layout/orgChart1"/>
    <dgm:cxn modelId="{B24EC523-C8DA-4851-BC45-50F6B2388153}" type="presOf" srcId="{9ED054AA-9D9A-439E-80B0-1FEB321BAA9A}" destId="{3137A3F8-358D-49FF-AC23-5C19A973D1B6}" srcOrd="1" destOrd="0" presId="urn:microsoft.com/office/officeart/2005/8/layout/orgChart1"/>
    <dgm:cxn modelId="{1E82483F-AFF6-42CE-A71C-743D4F02C43B}" type="presOf" srcId="{9ED054AA-9D9A-439E-80B0-1FEB321BAA9A}" destId="{5DEF311B-5E1A-4F12-AD2C-994FA32FA6BB}" srcOrd="0" destOrd="0" presId="urn:microsoft.com/office/officeart/2005/8/layout/orgChart1"/>
    <dgm:cxn modelId="{05DFFBC8-4657-465D-BD0C-889323D9F94B}" type="presOf" srcId="{05EE69A2-1B64-42B1-A998-EE8F9FFCBB48}" destId="{B2166FC9-7217-4FBD-B132-4547902C4DFD}" srcOrd="1" destOrd="0" presId="urn:microsoft.com/office/officeart/2005/8/layout/orgChart1"/>
    <dgm:cxn modelId="{E64444FC-8744-4D5E-A7E2-BCBA58604294}" srcId="{ED12A7F9-4FE9-42C5-AA5F-FF5CB91C3D37}" destId="{0C281055-0DFB-4362-A634-D79F7C6F7EC9}" srcOrd="1" destOrd="0" parTransId="{1E140C2B-FDD1-4B5F-8D4B-94CFB562093C}" sibTransId="{E4C3EB6A-2200-49F5-A3A7-BDDE1BC17637}"/>
    <dgm:cxn modelId="{EAF3BC23-3053-4593-8ED9-D3D1DF259619}" srcId="{B5F52DBE-8858-4CFB-A5DC-D91AF67BF78C}" destId="{05EE69A2-1B64-42B1-A998-EE8F9FFCBB48}" srcOrd="0" destOrd="0" parTransId="{06C838A9-7C09-4C0E-B51D-99918E21E6FF}" sibTransId="{131F8770-A91C-4521-A971-4683B72CD863}"/>
    <dgm:cxn modelId="{6309D232-9B8A-4996-A662-5C8E48B58165}" type="presOf" srcId="{62BEA0F1-9FAF-499E-84EE-8BDF8837F459}" destId="{1B255218-1351-403C-A74B-A7CF8E0BE9B4}" srcOrd="1" destOrd="0" presId="urn:microsoft.com/office/officeart/2005/8/layout/orgChart1"/>
    <dgm:cxn modelId="{7B110428-6744-4110-805C-CA8EE4814333}" type="presOf" srcId="{C2F6B34E-8396-4E06-B18F-10EC627D0005}" destId="{DA6F274E-CB27-42AE-9C21-5EAFECB2824A}" srcOrd="0" destOrd="0" presId="urn:microsoft.com/office/officeart/2005/8/layout/orgChart1"/>
    <dgm:cxn modelId="{F5E46201-CA0B-4FCA-B27E-4E8EF55089C3}" type="presOf" srcId="{1E140C2B-FDD1-4B5F-8D4B-94CFB562093C}" destId="{D03DB96A-688A-472F-8E7C-6D5C04DCD2A8}" srcOrd="0" destOrd="0" presId="urn:microsoft.com/office/officeart/2005/8/layout/orgChart1"/>
    <dgm:cxn modelId="{98BC62ED-37BB-41BC-A0CF-4517A528600C}" type="presOf" srcId="{DC4C9B77-A863-4C28-89A1-4D1087B3B9BC}" destId="{6F6D5985-EE3F-49A9-BA5D-AD26BF84B910}" srcOrd="1" destOrd="0" presId="urn:microsoft.com/office/officeart/2005/8/layout/orgChart1"/>
    <dgm:cxn modelId="{394EDE43-4F30-49E4-B116-663526E28C00}" type="presOf" srcId="{8402236D-A4D3-4196-8F82-B0410B979ABE}" destId="{7E943966-B19E-46F9-AC20-AE58E39320D4}" srcOrd="1" destOrd="0" presId="urn:microsoft.com/office/officeart/2005/8/layout/orgChart1"/>
    <dgm:cxn modelId="{A464A89D-61C7-42C4-8A6E-BC11ED5D380D}" type="presOf" srcId="{DC4C9B77-A863-4C28-89A1-4D1087B3B9BC}" destId="{5E690DA9-3CCF-4388-BDA4-70DD711B5275}" srcOrd="0" destOrd="0" presId="urn:microsoft.com/office/officeart/2005/8/layout/orgChart1"/>
    <dgm:cxn modelId="{E8E65CC1-6DDA-4F2A-AED0-FC5F7285FCED}" type="presOf" srcId="{8402236D-A4D3-4196-8F82-B0410B979ABE}" destId="{ABC1D39E-744E-4E35-8955-90978CFBAC78}" srcOrd="0" destOrd="0" presId="urn:microsoft.com/office/officeart/2005/8/layout/orgChart1"/>
    <dgm:cxn modelId="{78F3C2B6-3F7D-40F1-9B90-DDB59B6862DE}" type="presOf" srcId="{AE884A36-4CAC-4376-88B6-DEA72D1C71B0}" destId="{402BA5A9-83E7-4715-BBFD-F07C80699BC1}" srcOrd="0" destOrd="0" presId="urn:microsoft.com/office/officeart/2005/8/layout/orgChart1"/>
    <dgm:cxn modelId="{9F5C7FA1-03CF-4388-B4E2-7219E9DBFE80}" type="presOf" srcId="{79514665-1F77-4EC8-9DD8-96808E9A7D1B}" destId="{F2060ADA-7F06-47FE-8F00-F0BB6302A147}" srcOrd="0" destOrd="0" presId="urn:microsoft.com/office/officeart/2005/8/layout/orgChart1"/>
    <dgm:cxn modelId="{5C5649CE-9168-4D87-BB28-37DB384B812E}" type="presOf" srcId="{3230EDAA-3A1A-4FBB-8AB2-FD1ABEDE4B5F}" destId="{CCF6C796-F68B-4F9E-B0FB-2B0DA5D32DE4}" srcOrd="1" destOrd="0" presId="urn:microsoft.com/office/officeart/2005/8/layout/orgChart1"/>
    <dgm:cxn modelId="{E4186781-7B6C-4EE5-BD97-F1744B0ED632}" srcId="{5177DCEE-07C7-4E0F-A356-D5AD2BF2773C}" destId="{0AF0C7A3-4E85-4A44-A13D-3AF8383290FA}" srcOrd="0" destOrd="0" parTransId="{F20B9EE7-85C3-42B3-A862-F822875ED07C}" sibTransId="{E6E9C03D-BD00-4106-B63E-2583C1190A1B}"/>
    <dgm:cxn modelId="{49340FC5-1D00-43B0-A73B-432A86DDE04F}" srcId="{467E6CB5-FE8B-4691-B6CA-C354945C108C}" destId="{5177DCEE-07C7-4E0F-A356-D5AD2BF2773C}" srcOrd="0" destOrd="0" parTransId="{FF5F3954-B4EC-4569-A8DC-1010CA862677}" sibTransId="{968B59A0-F5A6-4B07-9F53-8CFC1F299DCB}"/>
    <dgm:cxn modelId="{0B40A232-DA21-41CD-8537-7A2B132EC53F}" srcId="{F4D77973-2FFA-4DD4-856D-0DE7FF8B4816}" destId="{7332C810-AEE4-416E-9D97-1C5C05DF4BCD}" srcOrd="1" destOrd="0" parTransId="{E367FCC3-4124-487B-AF14-99DFA7BD5F73}" sibTransId="{5BA04110-C991-4651-A89F-1CBBD0F8AC68}"/>
    <dgm:cxn modelId="{FB6CA314-D76C-4F4F-A208-77E384877B29}" type="presOf" srcId="{3D6C75D3-0D29-42F6-A541-41C4B9929CCD}" destId="{38ED8558-130E-4C5C-B136-15160C8FBA65}" srcOrd="1" destOrd="0" presId="urn:microsoft.com/office/officeart/2005/8/layout/orgChart1"/>
    <dgm:cxn modelId="{10F65A1C-C034-425B-BA71-5CEDD2341BC3}" type="presOf" srcId="{D32CE600-98FB-4FE1-A34C-9F9FE47D64BF}" destId="{68556BA8-1765-4E3A-9087-7C1B4769F456}" srcOrd="1" destOrd="0" presId="urn:microsoft.com/office/officeart/2005/8/layout/orgChart1"/>
    <dgm:cxn modelId="{4BC8B958-ABAA-48F0-BECB-7E62F1211BE1}" type="presOf" srcId="{80F0EDF8-268A-4B99-9046-CDCEECA3BB5D}" destId="{3CCAAE69-8A79-4C5B-93BA-D82CB2DB08A2}" srcOrd="0" destOrd="0" presId="urn:microsoft.com/office/officeart/2005/8/layout/orgChart1"/>
    <dgm:cxn modelId="{DA153D70-CC2E-4A16-8B65-AA5AA135C40C}" type="presOf" srcId="{FF5F3954-B4EC-4569-A8DC-1010CA862677}" destId="{9BF188BB-1FB3-4AC6-A299-4E7787C6ADAF}" srcOrd="0" destOrd="0" presId="urn:microsoft.com/office/officeart/2005/8/layout/orgChart1"/>
    <dgm:cxn modelId="{EAFBBFD7-33B4-4724-A5D3-E98BC3876E57}" type="presOf" srcId="{3A277A02-2F42-4504-8972-F92C7D2572E7}" destId="{7B9F0B0B-A9F6-450E-9B5D-FDE44F2B0036}" srcOrd="1" destOrd="0" presId="urn:microsoft.com/office/officeart/2005/8/layout/orgChart1"/>
    <dgm:cxn modelId="{3538B105-D6AC-4CBD-BCF2-664311923694}" type="presOf" srcId="{A06E8EF6-EC1B-4A14-B3E1-6BFF2B47B0E3}" destId="{0D357CA4-99AA-4C08-A924-3A94C950A523}" srcOrd="0" destOrd="0" presId="urn:microsoft.com/office/officeart/2005/8/layout/orgChart1"/>
    <dgm:cxn modelId="{6710AF6D-9B26-4454-B016-C0AAB29C5E47}" srcId="{DC4C9B77-A863-4C28-89A1-4D1087B3B9BC}" destId="{467E6CB5-FE8B-4691-B6CA-C354945C108C}" srcOrd="0" destOrd="0" parTransId="{1472C092-D1AF-4B43-AD01-87191AB14F2E}" sibTransId="{7F308C73-37D5-410A-BCE1-89764CE6AB1E}"/>
    <dgm:cxn modelId="{3AFD41BB-F07B-480A-B561-0D1A1B809BA7}" type="presOf" srcId="{EA92DB95-8F6E-4C73-B35D-D5EEEBD6CC16}" destId="{86193D20-31ED-4726-82D2-E614B2C41347}" srcOrd="0" destOrd="0" presId="urn:microsoft.com/office/officeart/2005/8/layout/orgChart1"/>
    <dgm:cxn modelId="{F46A1207-5BDA-402F-BE0D-29041F371138}" type="presOf" srcId="{E1DBC48B-510E-4967-A3B8-68A30DE79205}" destId="{BBE7173C-229D-4729-9123-9188836DCF23}" srcOrd="0" destOrd="0" presId="urn:microsoft.com/office/officeart/2005/8/layout/orgChart1"/>
    <dgm:cxn modelId="{3E077D7C-7E19-4191-9080-21409516FD90}" type="presOf" srcId="{3A277A02-2F42-4504-8972-F92C7D2572E7}" destId="{DA783BC8-A7A5-4A05-87B9-77DF16ED5B5D}" srcOrd="0" destOrd="0" presId="urn:microsoft.com/office/officeart/2005/8/layout/orgChart1"/>
    <dgm:cxn modelId="{B812D1A9-DF58-4604-B94E-CB6C1831BE08}" srcId="{D32CE600-98FB-4FE1-A34C-9F9FE47D64BF}" destId="{B1087832-BF30-48CC-B1A2-F5FC7B2511B5}" srcOrd="1" destOrd="0" parTransId="{4BBE88D7-0998-4167-BC21-7D95102596C3}" sibTransId="{5C5C4880-04F1-4993-9E25-A69D356830E3}"/>
    <dgm:cxn modelId="{53DC15EA-D512-4400-9AC8-D923B2A13B20}" type="presOf" srcId="{F20B9EE7-85C3-42B3-A862-F822875ED07C}" destId="{B5CE4120-F577-497A-B231-158A7A7BBD08}" srcOrd="0" destOrd="0" presId="urn:microsoft.com/office/officeart/2005/8/layout/orgChart1"/>
    <dgm:cxn modelId="{CB56A256-0C90-463B-BB76-623A6EC424EF}" type="presOf" srcId="{46DC7BB7-2686-464F-A608-9A65CAD67552}" destId="{DC2B4FDB-3849-4788-B04D-D4FD96F56C77}" srcOrd="0" destOrd="0" presId="urn:microsoft.com/office/officeart/2005/8/layout/orgChart1"/>
    <dgm:cxn modelId="{0D90C0DE-ADAA-4173-9E22-36D63AD18697}" type="presOf" srcId="{A4D57F41-3BD3-43C8-8C18-FD059D056DEA}" destId="{18042008-7062-4DAD-95BB-C86976BCE085}" srcOrd="0" destOrd="0" presId="urn:microsoft.com/office/officeart/2005/8/layout/orgChart1"/>
    <dgm:cxn modelId="{5C824E5F-47CD-4484-ACBF-FFB649FCC8C1}" type="presOf" srcId="{0AF0C7A3-4E85-4A44-A13D-3AF8383290FA}" destId="{5D86C67D-5EB6-4D38-9AE8-E652BDCF6CBE}" srcOrd="0" destOrd="0" presId="urn:microsoft.com/office/officeart/2005/8/layout/orgChart1"/>
    <dgm:cxn modelId="{3350588A-686D-43B8-82DE-59F4668A7157}" type="presOf" srcId="{C2F6B34E-8396-4E06-B18F-10EC627D0005}" destId="{7C23A98B-C23D-4EF1-B247-5A4B91779F59}" srcOrd="1" destOrd="0" presId="urn:microsoft.com/office/officeart/2005/8/layout/orgChart1"/>
    <dgm:cxn modelId="{47D09261-5F0E-4112-9844-227A831BA90E}" srcId="{0AF0C7A3-4E85-4A44-A13D-3AF8383290FA}" destId="{F4D77973-2FFA-4DD4-856D-0DE7FF8B4816}" srcOrd="0" destOrd="0" parTransId="{A8382A5B-439C-4DAA-99C1-28B60898DCEF}" sibTransId="{A52D8CC1-BE45-4F14-95FA-A6D8ABFB6FDC}"/>
    <dgm:cxn modelId="{6DA30E22-5835-41F6-9E68-5995AD0E336B}" type="presOf" srcId="{F4D77973-2FFA-4DD4-856D-0DE7FF8B4816}" destId="{68C33B33-985C-4D29-828A-D2C66CB545EA}" srcOrd="0" destOrd="0" presId="urn:microsoft.com/office/officeart/2005/8/layout/orgChart1"/>
    <dgm:cxn modelId="{D616E0CF-0668-4DB2-BCC5-A434331933A9}" type="presOf" srcId="{0C281055-0DFB-4362-A634-D79F7C6F7EC9}" destId="{6474EFE0-E2B6-495E-88C7-76A2CD9966AD}" srcOrd="0" destOrd="0" presId="urn:microsoft.com/office/officeart/2005/8/layout/orgChart1"/>
    <dgm:cxn modelId="{ECC706C2-60D6-4699-A816-F9AC89D1602C}" type="presOf" srcId="{A07D11F7-92ED-42E4-8C7D-136536237FA9}" destId="{99F311E9-9FBE-4B8C-87B1-127AB56BED2B}" srcOrd="0" destOrd="0" presId="urn:microsoft.com/office/officeart/2005/8/layout/orgChart1"/>
    <dgm:cxn modelId="{933EC816-14DE-4B9A-92B7-72CE9704DBBF}" type="presOf" srcId="{62BEA0F1-9FAF-499E-84EE-8BDF8837F459}" destId="{3D7995A1-0BCB-4A8A-9ED3-EE088CEAA1B0}" srcOrd="0" destOrd="0" presId="urn:microsoft.com/office/officeart/2005/8/layout/orgChart1"/>
    <dgm:cxn modelId="{165799FA-5309-4F9B-BA58-600107DA08D6}" srcId="{730DDFFC-7C56-43CA-B35D-80B6F403A117}" destId="{DC4C9B77-A863-4C28-89A1-4D1087B3B9BC}" srcOrd="0" destOrd="0" parTransId="{BF789058-DEC2-4C00-ABFB-632494E40EF8}" sibTransId="{48ADF232-9069-49A7-AAAF-88CAD5EA2483}"/>
    <dgm:cxn modelId="{D30280EF-DF3B-4089-99E2-0E2997BBD8F6}" srcId="{DC4C9B77-A863-4C28-89A1-4D1087B3B9BC}" destId="{3D6C75D3-0D29-42F6-A541-41C4B9929CCD}" srcOrd="1" destOrd="0" parTransId="{AE884A36-4CAC-4376-88B6-DEA72D1C71B0}" sibTransId="{7CE5E0EF-4207-4193-A71D-B39BF78A5B41}"/>
    <dgm:cxn modelId="{259639F7-DB9E-4A96-98E8-9A70FCEAEF68}" type="presOf" srcId="{3B8362D3-A2DD-44F4-85E0-D11D24C33A04}" destId="{30F05A16-A1AF-4E5E-BC83-4764DC787594}" srcOrd="1" destOrd="0" presId="urn:microsoft.com/office/officeart/2005/8/layout/orgChart1"/>
    <dgm:cxn modelId="{4991E689-0DB7-4A54-A3FD-32FD2E3D7696}" type="presOf" srcId="{031A2FCD-A35B-4945-A5D6-98DF22DE8E65}" destId="{3F24E2E9-2C30-4AFC-9075-623A78AB5BF2}" srcOrd="0" destOrd="0" presId="urn:microsoft.com/office/officeart/2005/8/layout/orgChart1"/>
    <dgm:cxn modelId="{FED5D9EF-3EF9-474A-81DC-BD4BB80162ED}" type="presOf" srcId="{46DC7BB7-2686-464F-A608-9A65CAD67552}" destId="{3DE0F6FF-7A46-4565-8DCC-60B6FAED7E69}" srcOrd="1" destOrd="0" presId="urn:microsoft.com/office/officeart/2005/8/layout/orgChart1"/>
    <dgm:cxn modelId="{9B79244E-4D87-4541-A632-6E04CF8AB11E}" type="presOf" srcId="{B1087832-BF30-48CC-B1A2-F5FC7B2511B5}" destId="{91661F05-3EE0-4237-B599-8404E7BBC8BB}" srcOrd="1" destOrd="0" presId="urn:microsoft.com/office/officeart/2005/8/layout/orgChart1"/>
    <dgm:cxn modelId="{4254DE7A-501A-4E41-9505-BE2CBA419849}" type="presOf" srcId="{B5F52DBE-8858-4CFB-A5DC-D91AF67BF78C}" destId="{21A0845D-9EB9-4B03-A911-E21E48603B2B}" srcOrd="0" destOrd="0" presId="urn:microsoft.com/office/officeart/2005/8/layout/orgChart1"/>
    <dgm:cxn modelId="{D9D3150F-32DE-4222-A9B6-C81BF9C784F1}" type="presOf" srcId="{3D6C75D3-0D29-42F6-A541-41C4B9929CCD}" destId="{25A64416-BE91-45D8-A733-25B0A29653EF}" srcOrd="0" destOrd="0" presId="urn:microsoft.com/office/officeart/2005/8/layout/orgChart1"/>
    <dgm:cxn modelId="{0291C0B0-9FAB-4EAF-9EC4-9AA15CF5BA3D}" srcId="{46DC7BB7-2686-464F-A608-9A65CAD67552}" destId="{3230EDAA-3A1A-4FBB-8AB2-FD1ABEDE4B5F}" srcOrd="1" destOrd="0" parTransId="{3C64A75A-07A9-4435-9573-3EB4ED727BA5}" sibTransId="{51FCA2B8-FD52-4995-9DAE-1FA8A82F2C80}"/>
    <dgm:cxn modelId="{E847B0EC-C556-4BBE-99C5-EDDAD78CE3EE}" type="presOf" srcId="{730DDFFC-7C56-43CA-B35D-80B6F403A117}" destId="{6B17CD10-6716-441C-92A5-7E09A97C12A2}" srcOrd="0" destOrd="0" presId="urn:microsoft.com/office/officeart/2005/8/layout/orgChart1"/>
    <dgm:cxn modelId="{C2C6B032-E1B8-4732-BF17-6F9A9B476440}" type="presOf" srcId="{D32CE600-98FB-4FE1-A34C-9F9FE47D64BF}" destId="{9D089B82-0466-4EEA-BF90-A0B8AE7BBE75}" srcOrd="0" destOrd="0" presId="urn:microsoft.com/office/officeart/2005/8/layout/orgChart1"/>
    <dgm:cxn modelId="{18742F21-3586-4F2C-AE69-19DADE231F20}" srcId="{C2F6B34E-8396-4E06-B18F-10EC627D0005}" destId="{8402236D-A4D3-4196-8F82-B0410B979ABE}" srcOrd="0" destOrd="0" parTransId="{A6457C68-EF9F-4859-ACFF-F8564883AC85}" sibTransId="{0CED9847-FB7E-48BB-B208-DC73F4B26FF0}"/>
    <dgm:cxn modelId="{393D1A62-8A9D-4E85-B041-87265386267B}" srcId="{46DC7BB7-2686-464F-A608-9A65CAD67552}" destId="{A06E8EF6-EC1B-4A14-B3E1-6BFF2B47B0E3}" srcOrd="0" destOrd="0" parTransId="{1EB8A694-7B39-49EA-BE4C-74FA956B376E}" sibTransId="{232087D5-7C8A-4B1A-A64A-81E86225BFE3}"/>
    <dgm:cxn modelId="{3EE31824-A26F-4A35-A80C-CF35BBC8488F}" type="presOf" srcId="{B5F52DBE-8858-4CFB-A5DC-D91AF67BF78C}" destId="{960421C5-D1EB-42F4-AA95-5ECF35319075}" srcOrd="1" destOrd="0" presId="urn:microsoft.com/office/officeart/2005/8/layout/orgChart1"/>
    <dgm:cxn modelId="{C55FA81E-7A97-4E79-ABE1-71B7D5A53457}" type="presOf" srcId="{03109F20-C196-4896-9BDD-BF338D3C7754}" destId="{178DDD89-CDDD-476A-A274-B3F408FBD71D}" srcOrd="1" destOrd="0" presId="urn:microsoft.com/office/officeart/2005/8/layout/orgChart1"/>
    <dgm:cxn modelId="{FEB5DE1D-C8E7-4092-9112-AEEA93E612A4}" type="presOf" srcId="{ED12A7F9-4FE9-42C5-AA5F-FF5CB91C3D37}" destId="{5CE633E7-3CC3-47F9-9CFC-803763D80B2D}" srcOrd="1" destOrd="0" presId="urn:microsoft.com/office/officeart/2005/8/layout/orgChart1"/>
    <dgm:cxn modelId="{877F283C-66CE-41DD-81CE-DCAD857AC3F4}" type="presOf" srcId="{5177DCEE-07C7-4E0F-A356-D5AD2BF2773C}" destId="{938799CE-C620-4018-B948-2B6DF43AFA27}" srcOrd="1" destOrd="0" presId="urn:microsoft.com/office/officeart/2005/8/layout/orgChart1"/>
    <dgm:cxn modelId="{18B3EA74-BCA7-4F08-81D7-76B90EC05CF9}" type="presOf" srcId="{B1087832-BF30-48CC-B1A2-F5FC7B2511B5}" destId="{E7026B5E-0EDF-41D4-B9E7-F9461DEA150C}" srcOrd="0" destOrd="0" presId="urn:microsoft.com/office/officeart/2005/8/layout/orgChart1"/>
    <dgm:cxn modelId="{87A999E8-3A41-4053-ACF2-DC9628DB8A84}" type="presOf" srcId="{E367FCC3-4124-487B-AF14-99DFA7BD5F73}" destId="{9407C331-17F0-40DE-A88D-8949F2BA9BC2}" srcOrd="0" destOrd="0" presId="urn:microsoft.com/office/officeart/2005/8/layout/orgChart1"/>
    <dgm:cxn modelId="{F32A6F43-63DF-44BB-8C01-5B76330C524C}" type="presOf" srcId="{463FAE9F-705F-4B5F-BEF0-A57BA044F28E}" destId="{4C0E7297-4478-4B08-9455-347FDF3FF06E}" srcOrd="0" destOrd="0" presId="urn:microsoft.com/office/officeart/2005/8/layout/orgChart1"/>
    <dgm:cxn modelId="{4BA11BF6-697B-4BB8-9E8A-43C042685450}" type="presOf" srcId="{A8382A5B-439C-4DAA-99C1-28B60898DCEF}" destId="{11755896-660F-4EAD-8E88-25525B2153B9}" srcOrd="0" destOrd="0" presId="urn:microsoft.com/office/officeart/2005/8/layout/orgChart1"/>
    <dgm:cxn modelId="{1FC11AF2-F829-45A7-8CDB-2714C3D07A49}" type="presOf" srcId="{ED12A7F9-4FE9-42C5-AA5F-FF5CB91C3D37}" destId="{5D2D0EAE-0AA0-49BD-A219-1F18039873D3}" srcOrd="0" destOrd="0" presId="urn:microsoft.com/office/officeart/2005/8/layout/orgChart1"/>
    <dgm:cxn modelId="{E9A34B4C-E611-4043-B4C7-01C74403ECEF}" type="presOf" srcId="{467E6CB5-FE8B-4691-B6CA-C354945C108C}" destId="{1463B754-9B42-4E0E-A850-9F26F746A9F1}" srcOrd="0" destOrd="0" presId="urn:microsoft.com/office/officeart/2005/8/layout/orgChart1"/>
    <dgm:cxn modelId="{4CFD12FA-F90F-475B-89AF-4D910A80E14F}" srcId="{D32CE600-98FB-4FE1-A34C-9F9FE47D64BF}" destId="{ED12A7F9-4FE9-42C5-AA5F-FF5CB91C3D37}" srcOrd="0" destOrd="0" parTransId="{E1DBC48B-510E-4967-A3B8-68A30DE79205}" sibTransId="{FB331007-8D16-4CDD-B0C9-6CCA9BCE3E72}"/>
    <dgm:cxn modelId="{EAAF3208-3593-4D5C-8418-DB0690E158DC}" srcId="{3230EDAA-3A1A-4FBB-8AB2-FD1ABEDE4B5F}" destId="{20030E91-BDC4-4213-ACB1-824E5D75A330}" srcOrd="1" destOrd="0" parTransId="{AA608AF1-C84A-48F1-AF44-E4FB8427E9E9}" sibTransId="{77E8A653-B367-4136-BFE1-9CFCA2A6D0F8}"/>
    <dgm:cxn modelId="{6C68EE8A-CD10-4793-BE0E-3A3698315ACC}" type="presParOf" srcId="{6B17CD10-6716-441C-92A5-7E09A97C12A2}" destId="{A2AFE88A-1171-41E9-90DF-023C898E717F}" srcOrd="0" destOrd="0" presId="urn:microsoft.com/office/officeart/2005/8/layout/orgChart1"/>
    <dgm:cxn modelId="{8EE3FF8A-39F9-4A76-B62C-1679A5BD7AD0}" type="presParOf" srcId="{A2AFE88A-1171-41E9-90DF-023C898E717F}" destId="{3C0B80EB-69B0-4B14-A554-DF0E4377127C}" srcOrd="0" destOrd="0" presId="urn:microsoft.com/office/officeart/2005/8/layout/orgChart1"/>
    <dgm:cxn modelId="{49E62304-DC17-4142-88B1-B2915B139E14}" type="presParOf" srcId="{3C0B80EB-69B0-4B14-A554-DF0E4377127C}" destId="{5E690DA9-3CCF-4388-BDA4-70DD711B5275}" srcOrd="0" destOrd="0" presId="urn:microsoft.com/office/officeart/2005/8/layout/orgChart1"/>
    <dgm:cxn modelId="{EE0D4E62-57C5-4709-A928-D0694B88E432}" type="presParOf" srcId="{3C0B80EB-69B0-4B14-A554-DF0E4377127C}" destId="{6F6D5985-EE3F-49A9-BA5D-AD26BF84B910}" srcOrd="1" destOrd="0" presId="urn:microsoft.com/office/officeart/2005/8/layout/orgChart1"/>
    <dgm:cxn modelId="{3F1A9BCA-40CC-4773-AE12-04F1289F8EBC}" type="presParOf" srcId="{A2AFE88A-1171-41E9-90DF-023C898E717F}" destId="{5C1BCA74-4356-4D07-96E1-7DC792EB6620}" srcOrd="1" destOrd="0" presId="urn:microsoft.com/office/officeart/2005/8/layout/orgChart1"/>
    <dgm:cxn modelId="{8DC3CE52-B792-4621-9595-12A5570C0ABD}" type="presParOf" srcId="{5C1BCA74-4356-4D07-96E1-7DC792EB6620}" destId="{6098E377-F17F-47E1-9D15-196347FDB24E}" srcOrd="0" destOrd="0" presId="urn:microsoft.com/office/officeart/2005/8/layout/orgChart1"/>
    <dgm:cxn modelId="{93D89EEF-9154-45FC-9EA0-63E3796FA2B7}" type="presParOf" srcId="{5C1BCA74-4356-4D07-96E1-7DC792EB6620}" destId="{07B18C9E-9036-4014-9AD8-D89A8DE46A13}" srcOrd="1" destOrd="0" presId="urn:microsoft.com/office/officeart/2005/8/layout/orgChart1"/>
    <dgm:cxn modelId="{1EE012D3-C234-4A04-AA50-236189FA8821}" type="presParOf" srcId="{07B18C9E-9036-4014-9AD8-D89A8DE46A13}" destId="{4273D57E-9A21-4AD7-AA37-8283CA927E73}" srcOrd="0" destOrd="0" presId="urn:microsoft.com/office/officeart/2005/8/layout/orgChart1"/>
    <dgm:cxn modelId="{75C9A592-4FD0-414A-B357-891E81DCB0DE}" type="presParOf" srcId="{4273D57E-9A21-4AD7-AA37-8283CA927E73}" destId="{1463B754-9B42-4E0E-A850-9F26F746A9F1}" srcOrd="0" destOrd="0" presId="urn:microsoft.com/office/officeart/2005/8/layout/orgChart1"/>
    <dgm:cxn modelId="{66396F6B-17BA-4DD0-85EF-04F0FDDA601F}" type="presParOf" srcId="{4273D57E-9A21-4AD7-AA37-8283CA927E73}" destId="{7960057B-8807-4AD0-ABF7-FD83F81597AA}" srcOrd="1" destOrd="0" presId="urn:microsoft.com/office/officeart/2005/8/layout/orgChart1"/>
    <dgm:cxn modelId="{C68404E3-6AEC-4184-8F1F-8116FAF6395A}" type="presParOf" srcId="{07B18C9E-9036-4014-9AD8-D89A8DE46A13}" destId="{91427010-769F-4797-B730-3AF7B139A9AD}" srcOrd="1" destOrd="0" presId="urn:microsoft.com/office/officeart/2005/8/layout/orgChart1"/>
    <dgm:cxn modelId="{6B252081-65EB-45F3-97DD-CB5257C1553F}" type="presParOf" srcId="{91427010-769F-4797-B730-3AF7B139A9AD}" destId="{9BF188BB-1FB3-4AC6-A299-4E7787C6ADAF}" srcOrd="0" destOrd="0" presId="urn:microsoft.com/office/officeart/2005/8/layout/orgChart1"/>
    <dgm:cxn modelId="{8809D87C-9C99-4534-B017-C127B4CA1B98}" type="presParOf" srcId="{91427010-769F-4797-B730-3AF7B139A9AD}" destId="{85A19AC3-6723-41E3-BAF4-36ED5CF8A22F}" srcOrd="1" destOrd="0" presId="urn:microsoft.com/office/officeart/2005/8/layout/orgChart1"/>
    <dgm:cxn modelId="{D55662D2-8923-4062-B441-0ECBDA9ED082}" type="presParOf" srcId="{85A19AC3-6723-41E3-BAF4-36ED5CF8A22F}" destId="{15785BAB-1A55-45DD-8485-A703EE276DB5}" srcOrd="0" destOrd="0" presId="urn:microsoft.com/office/officeart/2005/8/layout/orgChart1"/>
    <dgm:cxn modelId="{E9FA9841-D4A9-4D66-A8BD-60B49E43B993}" type="presParOf" srcId="{15785BAB-1A55-45DD-8485-A703EE276DB5}" destId="{9FE415B1-2239-4DB7-8ADB-042957FDD632}" srcOrd="0" destOrd="0" presId="urn:microsoft.com/office/officeart/2005/8/layout/orgChart1"/>
    <dgm:cxn modelId="{43BCD87F-1C7C-49D3-8E29-7C30A68065C8}" type="presParOf" srcId="{15785BAB-1A55-45DD-8485-A703EE276DB5}" destId="{938799CE-C620-4018-B948-2B6DF43AFA27}" srcOrd="1" destOrd="0" presId="urn:microsoft.com/office/officeart/2005/8/layout/orgChart1"/>
    <dgm:cxn modelId="{F33E3C67-4EE5-42A7-B7DD-454212388E63}" type="presParOf" srcId="{85A19AC3-6723-41E3-BAF4-36ED5CF8A22F}" destId="{E9946599-3749-434E-8932-3A437A05158A}" srcOrd="1" destOrd="0" presId="urn:microsoft.com/office/officeart/2005/8/layout/orgChart1"/>
    <dgm:cxn modelId="{BBA83BAC-A447-47AF-8FF1-E22DF6696252}" type="presParOf" srcId="{E9946599-3749-434E-8932-3A437A05158A}" destId="{B5CE4120-F577-497A-B231-158A7A7BBD08}" srcOrd="0" destOrd="0" presId="urn:microsoft.com/office/officeart/2005/8/layout/orgChart1"/>
    <dgm:cxn modelId="{78E39C03-0883-4D9F-A117-B4E9F8DBF3E2}" type="presParOf" srcId="{E9946599-3749-434E-8932-3A437A05158A}" destId="{E1CE1D08-B857-4C70-A04E-B6B8A059F815}" srcOrd="1" destOrd="0" presId="urn:microsoft.com/office/officeart/2005/8/layout/orgChart1"/>
    <dgm:cxn modelId="{3659C992-EA30-439C-8B2F-94B6CBFCB8FE}" type="presParOf" srcId="{E1CE1D08-B857-4C70-A04E-B6B8A059F815}" destId="{E6623EC1-5039-4866-BA18-9995BEDD450C}" srcOrd="0" destOrd="0" presId="urn:microsoft.com/office/officeart/2005/8/layout/orgChart1"/>
    <dgm:cxn modelId="{F73377D3-3D53-4626-8513-AD88890C36E0}" type="presParOf" srcId="{E6623EC1-5039-4866-BA18-9995BEDD450C}" destId="{5D86C67D-5EB6-4D38-9AE8-E652BDCF6CBE}" srcOrd="0" destOrd="0" presId="urn:microsoft.com/office/officeart/2005/8/layout/orgChart1"/>
    <dgm:cxn modelId="{5F0A78F7-A4DF-4D36-9C1A-CFB0E5843568}" type="presParOf" srcId="{E6623EC1-5039-4866-BA18-9995BEDD450C}" destId="{ABEBE90B-E0F1-4035-8DA9-CB3E09A93727}" srcOrd="1" destOrd="0" presId="urn:microsoft.com/office/officeart/2005/8/layout/orgChart1"/>
    <dgm:cxn modelId="{ED27C523-892B-4951-A445-4A7B8E9B8500}" type="presParOf" srcId="{E1CE1D08-B857-4C70-A04E-B6B8A059F815}" destId="{46B990D9-B9BF-45DA-9153-EA83E2486290}" srcOrd="1" destOrd="0" presId="urn:microsoft.com/office/officeart/2005/8/layout/orgChart1"/>
    <dgm:cxn modelId="{950AE37F-915A-48B4-A7D4-EC67EE2124BB}" type="presParOf" srcId="{46B990D9-B9BF-45DA-9153-EA83E2486290}" destId="{11755896-660F-4EAD-8E88-25525B2153B9}" srcOrd="0" destOrd="0" presId="urn:microsoft.com/office/officeart/2005/8/layout/orgChart1"/>
    <dgm:cxn modelId="{FB07B6A8-6597-452E-BE58-D7EAB7B675E4}" type="presParOf" srcId="{46B990D9-B9BF-45DA-9153-EA83E2486290}" destId="{F9C63C7B-26F1-41AF-8528-A3D640251A3B}" srcOrd="1" destOrd="0" presId="urn:microsoft.com/office/officeart/2005/8/layout/orgChart1"/>
    <dgm:cxn modelId="{9FC8CE99-6099-4CED-A6A7-6AFD6F63A12F}" type="presParOf" srcId="{F9C63C7B-26F1-41AF-8528-A3D640251A3B}" destId="{BBC5CA01-00D0-4D48-9721-FB8AFC0C313C}" srcOrd="0" destOrd="0" presId="urn:microsoft.com/office/officeart/2005/8/layout/orgChart1"/>
    <dgm:cxn modelId="{923267CF-6AD7-4C9D-887C-CB9D602454D9}" type="presParOf" srcId="{BBC5CA01-00D0-4D48-9721-FB8AFC0C313C}" destId="{68C33B33-985C-4D29-828A-D2C66CB545EA}" srcOrd="0" destOrd="0" presId="urn:microsoft.com/office/officeart/2005/8/layout/orgChart1"/>
    <dgm:cxn modelId="{B5B5E18E-799A-472E-B3D6-ACA1824390DA}" type="presParOf" srcId="{BBC5CA01-00D0-4D48-9721-FB8AFC0C313C}" destId="{D2085E04-B580-4554-81E4-345AF0783964}" srcOrd="1" destOrd="0" presId="urn:microsoft.com/office/officeart/2005/8/layout/orgChart1"/>
    <dgm:cxn modelId="{88D74539-B2E7-4D7E-AB49-2164C1DA55B1}" type="presParOf" srcId="{F9C63C7B-26F1-41AF-8528-A3D640251A3B}" destId="{B003BEA0-F975-44A4-8E84-4E4ECB33E2D1}" srcOrd="1" destOrd="0" presId="urn:microsoft.com/office/officeart/2005/8/layout/orgChart1"/>
    <dgm:cxn modelId="{5B3F1BDE-E737-4DA7-A0F8-BCA644FEA861}" type="presParOf" srcId="{B003BEA0-F975-44A4-8E84-4E4ECB33E2D1}" destId="{FD7ECBB7-AEC7-43FE-B5C2-F92162DBF9B8}" srcOrd="0" destOrd="0" presId="urn:microsoft.com/office/officeart/2005/8/layout/orgChart1"/>
    <dgm:cxn modelId="{70196639-A77B-4852-ACD6-4DF2433265F3}" type="presParOf" srcId="{B003BEA0-F975-44A4-8E84-4E4ECB33E2D1}" destId="{79848051-2235-445C-8AA1-63F5A39EB6D2}" srcOrd="1" destOrd="0" presId="urn:microsoft.com/office/officeart/2005/8/layout/orgChart1"/>
    <dgm:cxn modelId="{34CA11C4-39C2-49C6-A790-C29C02CDDADD}" type="presParOf" srcId="{79848051-2235-445C-8AA1-63F5A39EB6D2}" destId="{D6A4C7A6-608C-4FE5-AFCC-D496C1A2ABE3}" srcOrd="0" destOrd="0" presId="urn:microsoft.com/office/officeart/2005/8/layout/orgChart1"/>
    <dgm:cxn modelId="{7B2EFC1A-9B3B-4A45-9E82-360F8159C406}" type="presParOf" srcId="{D6A4C7A6-608C-4FE5-AFCC-D496C1A2ABE3}" destId="{3F24E2E9-2C30-4AFC-9075-623A78AB5BF2}" srcOrd="0" destOrd="0" presId="urn:microsoft.com/office/officeart/2005/8/layout/orgChart1"/>
    <dgm:cxn modelId="{98CDA42F-6252-4E1F-8952-8211A385EEAD}" type="presParOf" srcId="{D6A4C7A6-608C-4FE5-AFCC-D496C1A2ABE3}" destId="{1C6EC41D-04B7-4B0D-A484-057C44BE1DAF}" srcOrd="1" destOrd="0" presId="urn:microsoft.com/office/officeart/2005/8/layout/orgChart1"/>
    <dgm:cxn modelId="{4563FDAA-B939-406B-9265-52F81BE15DD2}" type="presParOf" srcId="{79848051-2235-445C-8AA1-63F5A39EB6D2}" destId="{5C049CA4-2632-427E-905D-18F9D396CCF3}" srcOrd="1" destOrd="0" presId="urn:microsoft.com/office/officeart/2005/8/layout/orgChart1"/>
    <dgm:cxn modelId="{EF491A10-16EF-4D89-9FD9-A9885E811F61}" type="presParOf" srcId="{79848051-2235-445C-8AA1-63F5A39EB6D2}" destId="{EE5E9563-287B-46E1-9D69-DAC04BA83C48}" srcOrd="2" destOrd="0" presId="urn:microsoft.com/office/officeart/2005/8/layout/orgChart1"/>
    <dgm:cxn modelId="{313F09BD-A6E0-4187-92AA-7DB95189E91E}" type="presParOf" srcId="{B003BEA0-F975-44A4-8E84-4E4ECB33E2D1}" destId="{9407C331-17F0-40DE-A88D-8949F2BA9BC2}" srcOrd="2" destOrd="0" presId="urn:microsoft.com/office/officeart/2005/8/layout/orgChart1"/>
    <dgm:cxn modelId="{5DCE3B1E-8C63-4C25-94D4-2ED331552E57}" type="presParOf" srcId="{B003BEA0-F975-44A4-8E84-4E4ECB33E2D1}" destId="{EABA80F3-C3D4-4D67-B9BF-3C267DE3A90E}" srcOrd="3" destOrd="0" presId="urn:microsoft.com/office/officeart/2005/8/layout/orgChart1"/>
    <dgm:cxn modelId="{5BB7E4CC-B898-4F07-ABC1-ACE82AA36094}" type="presParOf" srcId="{EABA80F3-C3D4-4D67-B9BF-3C267DE3A90E}" destId="{2D81F88F-B506-4FDC-973C-D246F840EC4F}" srcOrd="0" destOrd="0" presId="urn:microsoft.com/office/officeart/2005/8/layout/orgChart1"/>
    <dgm:cxn modelId="{9C79569E-3364-41A5-9C04-AF01930601CC}" type="presParOf" srcId="{2D81F88F-B506-4FDC-973C-D246F840EC4F}" destId="{BF7BF25B-F214-46C3-9362-0D00F5DEB50E}" srcOrd="0" destOrd="0" presId="urn:microsoft.com/office/officeart/2005/8/layout/orgChart1"/>
    <dgm:cxn modelId="{47A698EA-28B7-4ED0-8BC5-F530F6D0C953}" type="presParOf" srcId="{2D81F88F-B506-4FDC-973C-D246F840EC4F}" destId="{7662D1A8-AE6F-41D0-A38C-55CD4E5E8B42}" srcOrd="1" destOrd="0" presId="urn:microsoft.com/office/officeart/2005/8/layout/orgChart1"/>
    <dgm:cxn modelId="{4511CED2-C215-45C0-BE67-00EEE7C7D01D}" type="presParOf" srcId="{EABA80F3-C3D4-4D67-B9BF-3C267DE3A90E}" destId="{ABF7BCAD-24D3-4E28-B0C0-54491EB3BD2F}" srcOrd="1" destOrd="0" presId="urn:microsoft.com/office/officeart/2005/8/layout/orgChart1"/>
    <dgm:cxn modelId="{302569CE-EEC8-4780-8F03-AF26F79AA7B8}" type="presParOf" srcId="{EABA80F3-C3D4-4D67-B9BF-3C267DE3A90E}" destId="{8C7ABE5E-02FA-4C5A-A987-012EFBF91E01}" srcOrd="2" destOrd="0" presId="urn:microsoft.com/office/officeart/2005/8/layout/orgChart1"/>
    <dgm:cxn modelId="{78A44C1E-96B8-4FBC-B469-BD12D63E9703}" type="presParOf" srcId="{F9C63C7B-26F1-41AF-8528-A3D640251A3B}" destId="{07BE1127-A247-4587-AA7B-068B48DA6F48}" srcOrd="2" destOrd="0" presId="urn:microsoft.com/office/officeart/2005/8/layout/orgChart1"/>
    <dgm:cxn modelId="{8A3A18BF-7E07-4587-8F23-D0D5DD9751C4}" type="presParOf" srcId="{46B990D9-B9BF-45DA-9153-EA83E2486290}" destId="{47035BAC-1D3B-4CED-A7B9-8139595C5A64}" srcOrd="2" destOrd="0" presId="urn:microsoft.com/office/officeart/2005/8/layout/orgChart1"/>
    <dgm:cxn modelId="{4CA007D4-06D0-4C13-B2F2-270E4D02B2F8}" type="presParOf" srcId="{46B990D9-B9BF-45DA-9153-EA83E2486290}" destId="{864EE423-C096-4184-83EF-87E350A78AAA}" srcOrd="3" destOrd="0" presId="urn:microsoft.com/office/officeart/2005/8/layout/orgChart1"/>
    <dgm:cxn modelId="{9F60585E-42FF-43A5-BCC2-FC0136BDABCB}" type="presParOf" srcId="{864EE423-C096-4184-83EF-87E350A78AAA}" destId="{CDEBC57A-7BE9-4610-BB9C-AAC77F550BFD}" srcOrd="0" destOrd="0" presId="urn:microsoft.com/office/officeart/2005/8/layout/orgChart1"/>
    <dgm:cxn modelId="{5F415D1E-DF20-4A0B-93AC-08037CFB4A5C}" type="presParOf" srcId="{CDEBC57A-7BE9-4610-BB9C-AAC77F550BFD}" destId="{DC2B4FDB-3849-4788-B04D-D4FD96F56C77}" srcOrd="0" destOrd="0" presId="urn:microsoft.com/office/officeart/2005/8/layout/orgChart1"/>
    <dgm:cxn modelId="{859D9CEA-9DAB-4020-ADD2-C90EC282FE6E}" type="presParOf" srcId="{CDEBC57A-7BE9-4610-BB9C-AAC77F550BFD}" destId="{3DE0F6FF-7A46-4565-8DCC-60B6FAED7E69}" srcOrd="1" destOrd="0" presId="urn:microsoft.com/office/officeart/2005/8/layout/orgChart1"/>
    <dgm:cxn modelId="{BE9F2CB6-CBB3-4C73-BC5E-2F9B010B1435}" type="presParOf" srcId="{864EE423-C096-4184-83EF-87E350A78AAA}" destId="{D81C8681-07B3-4127-86C6-E134910B26CF}" srcOrd="1" destOrd="0" presId="urn:microsoft.com/office/officeart/2005/8/layout/orgChart1"/>
    <dgm:cxn modelId="{91B5B698-5B1A-4EAC-8415-AB6970E25A3E}" type="presParOf" srcId="{D81C8681-07B3-4127-86C6-E134910B26CF}" destId="{D76049D8-F073-433E-B89C-7302EA05EC00}" srcOrd="0" destOrd="0" presId="urn:microsoft.com/office/officeart/2005/8/layout/orgChart1"/>
    <dgm:cxn modelId="{B5A48ABE-319B-4759-9C84-72D8D05C291C}" type="presParOf" srcId="{D81C8681-07B3-4127-86C6-E134910B26CF}" destId="{35B48B91-EB4D-4BFF-8ECE-F6C78771CE63}" srcOrd="1" destOrd="0" presId="urn:microsoft.com/office/officeart/2005/8/layout/orgChart1"/>
    <dgm:cxn modelId="{9FB3D9B2-AB88-49EE-9C5C-D3B038021B11}" type="presParOf" srcId="{35B48B91-EB4D-4BFF-8ECE-F6C78771CE63}" destId="{D99DFAEC-6C39-436D-BB0A-E90AE9BEECD7}" srcOrd="0" destOrd="0" presId="urn:microsoft.com/office/officeart/2005/8/layout/orgChart1"/>
    <dgm:cxn modelId="{11D6E8EC-A9D2-471F-B35F-890C1D5E46F5}" type="presParOf" srcId="{D99DFAEC-6C39-436D-BB0A-E90AE9BEECD7}" destId="{0D357CA4-99AA-4C08-A924-3A94C950A523}" srcOrd="0" destOrd="0" presId="urn:microsoft.com/office/officeart/2005/8/layout/orgChart1"/>
    <dgm:cxn modelId="{6559D961-50A5-405A-9691-1F49005B4F82}" type="presParOf" srcId="{D99DFAEC-6C39-436D-BB0A-E90AE9BEECD7}" destId="{099BF301-F8BC-449C-B5AC-643A44C6535D}" srcOrd="1" destOrd="0" presId="urn:microsoft.com/office/officeart/2005/8/layout/orgChart1"/>
    <dgm:cxn modelId="{47FD0C43-FC99-4024-94E5-DE17996FEE95}" type="presParOf" srcId="{35B48B91-EB4D-4BFF-8ECE-F6C78771CE63}" destId="{D4BBEF41-901B-4171-8447-449092A5F53E}" srcOrd="1" destOrd="0" presId="urn:microsoft.com/office/officeart/2005/8/layout/orgChart1"/>
    <dgm:cxn modelId="{602084E9-DD5B-48B4-A774-046C67B85E09}" type="presParOf" srcId="{35B48B91-EB4D-4BFF-8ECE-F6C78771CE63}" destId="{2CF5801D-81B4-4FE9-BC04-DA87A23DC2A5}" srcOrd="2" destOrd="0" presId="urn:microsoft.com/office/officeart/2005/8/layout/orgChart1"/>
    <dgm:cxn modelId="{5ACA929D-7409-47C7-9ADD-2974097B9F11}" type="presParOf" srcId="{D81C8681-07B3-4127-86C6-E134910B26CF}" destId="{2BEAE899-82B5-40F5-83EC-B18BC1B496FF}" srcOrd="2" destOrd="0" presId="urn:microsoft.com/office/officeart/2005/8/layout/orgChart1"/>
    <dgm:cxn modelId="{F1B59146-EA41-48FB-A116-1CE6280A9BC6}" type="presParOf" srcId="{D81C8681-07B3-4127-86C6-E134910B26CF}" destId="{916313D3-1968-4D93-A446-934E27190016}" srcOrd="3" destOrd="0" presId="urn:microsoft.com/office/officeart/2005/8/layout/orgChart1"/>
    <dgm:cxn modelId="{D7DB273E-389C-40F2-880F-07039D0387D5}" type="presParOf" srcId="{916313D3-1968-4D93-A446-934E27190016}" destId="{BE79DBBA-AE69-4F13-B2EC-05FF8A318D8B}" srcOrd="0" destOrd="0" presId="urn:microsoft.com/office/officeart/2005/8/layout/orgChart1"/>
    <dgm:cxn modelId="{3534EBB0-A187-4A8C-8E77-D1615E88DB4A}" type="presParOf" srcId="{BE79DBBA-AE69-4F13-B2EC-05FF8A318D8B}" destId="{E4D215AC-E91D-4EA9-A861-68372170992D}" srcOrd="0" destOrd="0" presId="urn:microsoft.com/office/officeart/2005/8/layout/orgChart1"/>
    <dgm:cxn modelId="{56E6F73F-BCFA-4D29-9F4C-76E0812D1506}" type="presParOf" srcId="{BE79DBBA-AE69-4F13-B2EC-05FF8A318D8B}" destId="{CCF6C796-F68B-4F9E-B0FB-2B0DA5D32DE4}" srcOrd="1" destOrd="0" presId="urn:microsoft.com/office/officeart/2005/8/layout/orgChart1"/>
    <dgm:cxn modelId="{8C2EFA6D-20E1-4FF1-AADE-23C207CFECBB}" type="presParOf" srcId="{916313D3-1968-4D93-A446-934E27190016}" destId="{740ECCA3-7FF6-4FB6-A8C4-FAAE9D5ADDB3}" srcOrd="1" destOrd="0" presId="urn:microsoft.com/office/officeart/2005/8/layout/orgChart1"/>
    <dgm:cxn modelId="{2039BB6C-D825-4464-A4DC-D015DC16BDA4}" type="presParOf" srcId="{740ECCA3-7FF6-4FB6-A8C4-FAAE9D5ADDB3}" destId="{99F311E9-9FBE-4B8C-87B1-127AB56BED2B}" srcOrd="0" destOrd="0" presId="urn:microsoft.com/office/officeart/2005/8/layout/orgChart1"/>
    <dgm:cxn modelId="{F1BD985C-566F-43D6-9943-9FD95219EAEE}" type="presParOf" srcId="{740ECCA3-7FF6-4FB6-A8C4-FAAE9D5ADDB3}" destId="{C05DFF82-886A-4746-BADE-75E80A80BE19}" srcOrd="1" destOrd="0" presId="urn:microsoft.com/office/officeart/2005/8/layout/orgChart1"/>
    <dgm:cxn modelId="{3657F78D-81A7-4CFF-8997-45F75D494353}" type="presParOf" srcId="{C05DFF82-886A-4746-BADE-75E80A80BE19}" destId="{3B0F15E5-607A-4249-B889-F5F0C91ADB60}" srcOrd="0" destOrd="0" presId="urn:microsoft.com/office/officeart/2005/8/layout/orgChart1"/>
    <dgm:cxn modelId="{D7460FBA-829B-46FC-B4CE-B3E33129E6C0}" type="presParOf" srcId="{3B0F15E5-607A-4249-B889-F5F0C91ADB60}" destId="{3D7995A1-0BCB-4A8A-9ED3-EE088CEAA1B0}" srcOrd="0" destOrd="0" presId="urn:microsoft.com/office/officeart/2005/8/layout/orgChart1"/>
    <dgm:cxn modelId="{A30FA7B3-7B50-47A1-8B93-E26C5799532D}" type="presParOf" srcId="{3B0F15E5-607A-4249-B889-F5F0C91ADB60}" destId="{1B255218-1351-403C-A74B-A7CF8E0BE9B4}" srcOrd="1" destOrd="0" presId="urn:microsoft.com/office/officeart/2005/8/layout/orgChart1"/>
    <dgm:cxn modelId="{16461215-BD8D-4B93-9C86-29283596F88C}" type="presParOf" srcId="{C05DFF82-886A-4746-BADE-75E80A80BE19}" destId="{05CAC98C-8469-478D-9286-B0B2FBC29933}" srcOrd="1" destOrd="0" presId="urn:microsoft.com/office/officeart/2005/8/layout/orgChart1"/>
    <dgm:cxn modelId="{58E14811-7EA1-4A6A-9FBA-E4611D836C6B}" type="presParOf" srcId="{C05DFF82-886A-4746-BADE-75E80A80BE19}" destId="{EBA78F6C-D1EB-464D-87BA-4478CA1999E3}" srcOrd="2" destOrd="0" presId="urn:microsoft.com/office/officeart/2005/8/layout/orgChart1"/>
    <dgm:cxn modelId="{6C7C7422-4080-4069-9FA5-8181BDD5BCD5}" type="presParOf" srcId="{740ECCA3-7FF6-4FB6-A8C4-FAAE9D5ADDB3}" destId="{5CA69FBE-A70F-40EE-ABF2-1CE48E810FC6}" srcOrd="2" destOrd="0" presId="urn:microsoft.com/office/officeart/2005/8/layout/orgChart1"/>
    <dgm:cxn modelId="{9A253D08-42B0-4AC9-99B3-C7394F1E21A1}" type="presParOf" srcId="{740ECCA3-7FF6-4FB6-A8C4-FAAE9D5ADDB3}" destId="{04624AFC-2381-4D48-8519-6441143B8EFD}" srcOrd="3" destOrd="0" presId="urn:microsoft.com/office/officeart/2005/8/layout/orgChart1"/>
    <dgm:cxn modelId="{A574AC88-EF32-4A7E-9D71-8E5B2CA89BB1}" type="presParOf" srcId="{04624AFC-2381-4D48-8519-6441143B8EFD}" destId="{7D64DB42-2902-4ABE-A010-1DA81D8BD48E}" srcOrd="0" destOrd="0" presId="urn:microsoft.com/office/officeart/2005/8/layout/orgChart1"/>
    <dgm:cxn modelId="{293C0AEC-8828-40D7-B09B-7B76C74B4CDC}" type="presParOf" srcId="{7D64DB42-2902-4ABE-A010-1DA81D8BD48E}" destId="{D8511CD5-FBCD-4BDE-A31C-6C85F777FEEB}" srcOrd="0" destOrd="0" presId="urn:microsoft.com/office/officeart/2005/8/layout/orgChart1"/>
    <dgm:cxn modelId="{E0C15A09-060C-48DC-921C-B79F6127F04D}" type="presParOf" srcId="{7D64DB42-2902-4ABE-A010-1DA81D8BD48E}" destId="{A8D584DF-9872-4F39-9139-163A3DBD2A46}" srcOrd="1" destOrd="0" presId="urn:microsoft.com/office/officeart/2005/8/layout/orgChart1"/>
    <dgm:cxn modelId="{6E405C61-B6F0-45A5-921E-DDBAA936E0F9}" type="presParOf" srcId="{04624AFC-2381-4D48-8519-6441143B8EFD}" destId="{3D9E6901-0337-4714-8AFD-CD7B32DDF596}" srcOrd="1" destOrd="0" presId="urn:microsoft.com/office/officeart/2005/8/layout/orgChart1"/>
    <dgm:cxn modelId="{2AD6CF24-1573-4BA3-89B9-D4E5E108FDDA}" type="presParOf" srcId="{04624AFC-2381-4D48-8519-6441143B8EFD}" destId="{1350D799-AC9D-4CC3-BB07-4BB90DF2E84F}" srcOrd="2" destOrd="0" presId="urn:microsoft.com/office/officeart/2005/8/layout/orgChart1"/>
    <dgm:cxn modelId="{4A20A91E-F0D0-48E9-947D-ABFF8585337B}" type="presParOf" srcId="{916313D3-1968-4D93-A446-934E27190016}" destId="{D97982F6-8207-476C-AFE6-D2CB392828CF}" srcOrd="2" destOrd="0" presId="urn:microsoft.com/office/officeart/2005/8/layout/orgChart1"/>
    <dgm:cxn modelId="{CCCCF256-88DB-48D4-9EFC-074BDB22E994}" type="presParOf" srcId="{D81C8681-07B3-4127-86C6-E134910B26CF}" destId="{472DA764-55D0-4E37-8A3F-600107772A9F}" srcOrd="4" destOrd="0" presId="urn:microsoft.com/office/officeart/2005/8/layout/orgChart1"/>
    <dgm:cxn modelId="{AB01D252-75E0-4AC8-B39F-C04EBBB1DA28}" type="presParOf" srcId="{D81C8681-07B3-4127-86C6-E134910B26CF}" destId="{9DE7EE0C-855F-407E-81EA-DEB6237A1913}" srcOrd="5" destOrd="0" presId="urn:microsoft.com/office/officeart/2005/8/layout/orgChart1"/>
    <dgm:cxn modelId="{B34D9F7D-0E48-4529-B6C8-B1EF01444BC4}" type="presParOf" srcId="{9DE7EE0C-855F-407E-81EA-DEB6237A1913}" destId="{049DE16B-BFCA-48A9-B5A2-54677130C396}" srcOrd="0" destOrd="0" presId="urn:microsoft.com/office/officeart/2005/8/layout/orgChart1"/>
    <dgm:cxn modelId="{84E3CA1D-EFF9-4B99-BFFE-18F58DD9CE56}" type="presParOf" srcId="{049DE16B-BFCA-48A9-B5A2-54677130C396}" destId="{DA6F274E-CB27-42AE-9C21-5EAFECB2824A}" srcOrd="0" destOrd="0" presId="urn:microsoft.com/office/officeart/2005/8/layout/orgChart1"/>
    <dgm:cxn modelId="{456C5672-B8B0-490D-90E7-A79C180865C4}" type="presParOf" srcId="{049DE16B-BFCA-48A9-B5A2-54677130C396}" destId="{7C23A98B-C23D-4EF1-B247-5A4B91779F59}" srcOrd="1" destOrd="0" presId="urn:microsoft.com/office/officeart/2005/8/layout/orgChart1"/>
    <dgm:cxn modelId="{3E41EF7E-CA52-4695-8C57-203E2F37E230}" type="presParOf" srcId="{9DE7EE0C-855F-407E-81EA-DEB6237A1913}" destId="{645F853F-6984-4FF3-9C71-FFB0BF9B0A5F}" srcOrd="1" destOrd="0" presId="urn:microsoft.com/office/officeart/2005/8/layout/orgChart1"/>
    <dgm:cxn modelId="{B9D2B560-8839-4B00-8EDD-7DE8C08E1116}" type="presParOf" srcId="{645F853F-6984-4FF3-9C71-FFB0BF9B0A5F}" destId="{BBE1181D-7B4C-4F84-A1F4-94A214140948}" srcOrd="0" destOrd="0" presId="urn:microsoft.com/office/officeart/2005/8/layout/orgChart1"/>
    <dgm:cxn modelId="{BF3F42CB-A2B9-4523-B3DD-4B1527F19606}" type="presParOf" srcId="{645F853F-6984-4FF3-9C71-FFB0BF9B0A5F}" destId="{8A50E88C-5F44-4CF2-8300-8759509C7EC0}" srcOrd="1" destOrd="0" presId="urn:microsoft.com/office/officeart/2005/8/layout/orgChart1"/>
    <dgm:cxn modelId="{DCFF4BC5-94CF-49D2-BD50-2C1625F21CEB}" type="presParOf" srcId="{8A50E88C-5F44-4CF2-8300-8759509C7EC0}" destId="{A2D28ED4-ECC7-400E-88B0-F8B95F1B72C7}" srcOrd="0" destOrd="0" presId="urn:microsoft.com/office/officeart/2005/8/layout/orgChart1"/>
    <dgm:cxn modelId="{6D9FF2F5-DCF0-4023-8610-A5C7DD5D3C4F}" type="presParOf" srcId="{A2D28ED4-ECC7-400E-88B0-F8B95F1B72C7}" destId="{ABC1D39E-744E-4E35-8955-90978CFBAC78}" srcOrd="0" destOrd="0" presId="urn:microsoft.com/office/officeart/2005/8/layout/orgChart1"/>
    <dgm:cxn modelId="{D4192041-E04A-408A-91E4-CBD11D0B77E9}" type="presParOf" srcId="{A2D28ED4-ECC7-400E-88B0-F8B95F1B72C7}" destId="{7E943966-B19E-46F9-AC20-AE58E39320D4}" srcOrd="1" destOrd="0" presId="urn:microsoft.com/office/officeart/2005/8/layout/orgChart1"/>
    <dgm:cxn modelId="{3A6B2F98-5205-4CDB-A460-771F9C2E9C30}" type="presParOf" srcId="{8A50E88C-5F44-4CF2-8300-8759509C7EC0}" destId="{AEF347B6-75E6-4AD2-B753-ECF32AD5A3C3}" srcOrd="1" destOrd="0" presId="urn:microsoft.com/office/officeart/2005/8/layout/orgChart1"/>
    <dgm:cxn modelId="{4EEA8945-43F7-48E2-9549-DF05295349D9}" type="presParOf" srcId="{8A50E88C-5F44-4CF2-8300-8759509C7EC0}" destId="{493F8173-4C04-4FFC-B723-C47AA02FB0DD}" srcOrd="2" destOrd="0" presId="urn:microsoft.com/office/officeart/2005/8/layout/orgChart1"/>
    <dgm:cxn modelId="{FBA27FE8-087B-4A19-860B-E76032422623}" type="presParOf" srcId="{645F853F-6984-4FF3-9C71-FFB0BF9B0A5F}" destId="{86193D20-31ED-4726-82D2-E614B2C41347}" srcOrd="2" destOrd="0" presId="urn:microsoft.com/office/officeart/2005/8/layout/orgChart1"/>
    <dgm:cxn modelId="{557591CB-046E-401F-A33D-9261EBA676C5}" type="presParOf" srcId="{645F853F-6984-4FF3-9C71-FFB0BF9B0A5F}" destId="{40468C2C-EAF2-4CD7-8DC2-BC507992BD42}" srcOrd="3" destOrd="0" presId="urn:microsoft.com/office/officeart/2005/8/layout/orgChart1"/>
    <dgm:cxn modelId="{F9DA903F-8BA1-44F3-9C18-D6240E40F67C}" type="presParOf" srcId="{40468C2C-EAF2-4CD7-8DC2-BC507992BD42}" destId="{9804C01D-BC2B-4DD8-B6D1-083EAF27A630}" srcOrd="0" destOrd="0" presId="urn:microsoft.com/office/officeart/2005/8/layout/orgChart1"/>
    <dgm:cxn modelId="{998DAA87-6543-4141-9B57-FBB17B7298CF}" type="presParOf" srcId="{9804C01D-BC2B-4DD8-B6D1-083EAF27A630}" destId="{90819847-14EE-4426-BA12-D60603E1EE34}" srcOrd="0" destOrd="0" presId="urn:microsoft.com/office/officeart/2005/8/layout/orgChart1"/>
    <dgm:cxn modelId="{32E5233B-D346-456A-ABC2-CFF45F4E9510}" type="presParOf" srcId="{9804C01D-BC2B-4DD8-B6D1-083EAF27A630}" destId="{178DDD89-CDDD-476A-A274-B3F408FBD71D}" srcOrd="1" destOrd="0" presId="urn:microsoft.com/office/officeart/2005/8/layout/orgChart1"/>
    <dgm:cxn modelId="{0FD538C7-435D-440E-9B02-31CF385A4642}" type="presParOf" srcId="{40468C2C-EAF2-4CD7-8DC2-BC507992BD42}" destId="{1DB1933F-29BE-49BA-A988-03E63C7A13DA}" srcOrd="1" destOrd="0" presId="urn:microsoft.com/office/officeart/2005/8/layout/orgChart1"/>
    <dgm:cxn modelId="{7341CEE3-1612-4DC9-B039-EC014462BDF6}" type="presParOf" srcId="{40468C2C-EAF2-4CD7-8DC2-BC507992BD42}" destId="{56DFC199-EAE7-41D7-AD7B-74F63757DBEE}" srcOrd="2" destOrd="0" presId="urn:microsoft.com/office/officeart/2005/8/layout/orgChart1"/>
    <dgm:cxn modelId="{33072567-8EB8-4896-A5A4-016DEE482541}" type="presParOf" srcId="{9DE7EE0C-855F-407E-81EA-DEB6237A1913}" destId="{5C9F19D5-6505-4763-B169-F8A86A5359D5}" srcOrd="2" destOrd="0" presId="urn:microsoft.com/office/officeart/2005/8/layout/orgChart1"/>
    <dgm:cxn modelId="{2DB976B9-7F32-4A47-8BC8-8EDAA9E7FB35}" type="presParOf" srcId="{864EE423-C096-4184-83EF-87E350A78AAA}" destId="{6B09E402-4158-4E2A-BA71-6E87CA0CA667}" srcOrd="2" destOrd="0" presId="urn:microsoft.com/office/officeart/2005/8/layout/orgChart1"/>
    <dgm:cxn modelId="{2ADE108D-F67E-482F-8954-55F28AEE82B1}" type="presParOf" srcId="{E1CE1D08-B857-4C70-A04E-B6B8A059F815}" destId="{E9EC1783-C4F5-4F56-938D-72B9AC0B599D}" srcOrd="2" destOrd="0" presId="urn:microsoft.com/office/officeart/2005/8/layout/orgChart1"/>
    <dgm:cxn modelId="{BFFE91FF-1467-49C4-95F1-82DFF3F43CF5}" type="presParOf" srcId="{E9946599-3749-434E-8932-3A437A05158A}" destId="{0BB1B91D-6EA0-48D4-92A2-A04D6CD41743}" srcOrd="2" destOrd="0" presId="urn:microsoft.com/office/officeart/2005/8/layout/orgChart1"/>
    <dgm:cxn modelId="{F9CB2E95-8124-452C-9207-C2404BB00A87}" type="presParOf" srcId="{E9946599-3749-434E-8932-3A437A05158A}" destId="{4561FB69-529C-4675-926A-D6E0BF50EE90}" srcOrd="3" destOrd="0" presId="urn:microsoft.com/office/officeart/2005/8/layout/orgChart1"/>
    <dgm:cxn modelId="{F1C6856B-FDB7-4FBD-9F58-C87208509716}" type="presParOf" srcId="{4561FB69-529C-4675-926A-D6E0BF50EE90}" destId="{6F13F3DC-C277-43A8-AC88-9A24B5952546}" srcOrd="0" destOrd="0" presId="urn:microsoft.com/office/officeart/2005/8/layout/orgChart1"/>
    <dgm:cxn modelId="{1DBE25D9-2636-46AF-8759-1D334FB1CA56}" type="presParOf" srcId="{6F13F3DC-C277-43A8-AC88-9A24B5952546}" destId="{9D089B82-0466-4EEA-BF90-A0B8AE7BBE75}" srcOrd="0" destOrd="0" presId="urn:microsoft.com/office/officeart/2005/8/layout/orgChart1"/>
    <dgm:cxn modelId="{6B62B037-27C3-4169-850F-CD8A21A5D1CF}" type="presParOf" srcId="{6F13F3DC-C277-43A8-AC88-9A24B5952546}" destId="{68556BA8-1765-4E3A-9087-7C1B4769F456}" srcOrd="1" destOrd="0" presId="urn:microsoft.com/office/officeart/2005/8/layout/orgChart1"/>
    <dgm:cxn modelId="{545B5F3F-4BFC-471A-80CB-EAC4ED2E14A1}" type="presParOf" srcId="{4561FB69-529C-4675-926A-D6E0BF50EE90}" destId="{66CA95D4-CBF4-4B18-ACFA-7E35F289A46B}" srcOrd="1" destOrd="0" presId="urn:microsoft.com/office/officeart/2005/8/layout/orgChart1"/>
    <dgm:cxn modelId="{22A6821B-D974-42B7-ACF7-1772534145DE}" type="presParOf" srcId="{66CA95D4-CBF4-4B18-ACFA-7E35F289A46B}" destId="{BBE7173C-229D-4729-9123-9188836DCF23}" srcOrd="0" destOrd="0" presId="urn:microsoft.com/office/officeart/2005/8/layout/orgChart1"/>
    <dgm:cxn modelId="{121387C9-3490-408B-8770-FE5617FA327C}" type="presParOf" srcId="{66CA95D4-CBF4-4B18-ACFA-7E35F289A46B}" destId="{92FCC8DC-5E7C-4380-BFCB-886B9F04FF45}" srcOrd="1" destOrd="0" presId="urn:microsoft.com/office/officeart/2005/8/layout/orgChart1"/>
    <dgm:cxn modelId="{2B352419-839B-4D8B-BDE2-11DA948DA7F1}" type="presParOf" srcId="{92FCC8DC-5E7C-4380-BFCB-886B9F04FF45}" destId="{AA56980C-4897-4BCC-8E5F-86FF651ABA6C}" srcOrd="0" destOrd="0" presId="urn:microsoft.com/office/officeart/2005/8/layout/orgChart1"/>
    <dgm:cxn modelId="{E348244E-360E-470F-8D7A-407DBBA16582}" type="presParOf" srcId="{AA56980C-4897-4BCC-8E5F-86FF651ABA6C}" destId="{5D2D0EAE-0AA0-49BD-A219-1F18039873D3}" srcOrd="0" destOrd="0" presId="urn:microsoft.com/office/officeart/2005/8/layout/orgChart1"/>
    <dgm:cxn modelId="{2F9A9788-3067-462E-A00D-3C65CFC8F913}" type="presParOf" srcId="{AA56980C-4897-4BCC-8E5F-86FF651ABA6C}" destId="{5CE633E7-3CC3-47F9-9CFC-803763D80B2D}" srcOrd="1" destOrd="0" presId="urn:microsoft.com/office/officeart/2005/8/layout/orgChart1"/>
    <dgm:cxn modelId="{8FA22B20-27BA-4C5C-B525-02EC027761E5}" type="presParOf" srcId="{92FCC8DC-5E7C-4380-BFCB-886B9F04FF45}" destId="{4C92B7BE-D82E-4ED1-B0F9-7EB0A43F7B92}" srcOrd="1" destOrd="0" presId="urn:microsoft.com/office/officeart/2005/8/layout/orgChart1"/>
    <dgm:cxn modelId="{DCF91EA0-DD5F-4F99-8BC4-4BFFA7B35217}" type="presParOf" srcId="{4C92B7BE-D82E-4ED1-B0F9-7EB0A43F7B92}" destId="{F2060ADA-7F06-47FE-8F00-F0BB6302A147}" srcOrd="0" destOrd="0" presId="urn:microsoft.com/office/officeart/2005/8/layout/orgChart1"/>
    <dgm:cxn modelId="{155DA946-AE40-4259-91D4-EFB9C6E18963}" type="presParOf" srcId="{4C92B7BE-D82E-4ED1-B0F9-7EB0A43F7B92}" destId="{CC26629B-5321-43F9-BB31-EFB21905FB5E}" srcOrd="1" destOrd="0" presId="urn:microsoft.com/office/officeart/2005/8/layout/orgChart1"/>
    <dgm:cxn modelId="{43C81932-195D-4994-A593-C22CA30A9F62}" type="presParOf" srcId="{CC26629B-5321-43F9-BB31-EFB21905FB5E}" destId="{2C789E10-B426-4011-BF3F-0A13D78B4357}" srcOrd="0" destOrd="0" presId="urn:microsoft.com/office/officeart/2005/8/layout/orgChart1"/>
    <dgm:cxn modelId="{3D61D311-9109-45FA-BAE4-79A0CE9256ED}" type="presParOf" srcId="{2C789E10-B426-4011-BF3F-0A13D78B4357}" destId="{93677A3A-8EDE-435F-ACC1-72F2ABD09A1D}" srcOrd="0" destOrd="0" presId="urn:microsoft.com/office/officeart/2005/8/layout/orgChart1"/>
    <dgm:cxn modelId="{B950D0E5-7F03-4EFE-B91C-5BA9FE59BAD4}" type="presParOf" srcId="{2C789E10-B426-4011-BF3F-0A13D78B4357}" destId="{30F05A16-A1AF-4E5E-BC83-4764DC787594}" srcOrd="1" destOrd="0" presId="urn:microsoft.com/office/officeart/2005/8/layout/orgChart1"/>
    <dgm:cxn modelId="{97BB3B97-46EE-44A9-ADDD-D58CF272B448}" type="presParOf" srcId="{CC26629B-5321-43F9-BB31-EFB21905FB5E}" destId="{E3F9DF36-CECD-49AF-B51A-4EC6B3117347}" srcOrd="1" destOrd="0" presId="urn:microsoft.com/office/officeart/2005/8/layout/orgChart1"/>
    <dgm:cxn modelId="{D8F74787-C398-405B-8B28-2344892F665D}" type="presParOf" srcId="{CC26629B-5321-43F9-BB31-EFB21905FB5E}" destId="{1EC40855-3CCA-44A3-B7A6-ABC1E87C0610}" srcOrd="2" destOrd="0" presId="urn:microsoft.com/office/officeart/2005/8/layout/orgChart1"/>
    <dgm:cxn modelId="{DCC54391-38FB-4640-979D-2751310EC65E}" type="presParOf" srcId="{4C92B7BE-D82E-4ED1-B0F9-7EB0A43F7B92}" destId="{D03DB96A-688A-472F-8E7C-6D5C04DCD2A8}" srcOrd="2" destOrd="0" presId="urn:microsoft.com/office/officeart/2005/8/layout/orgChart1"/>
    <dgm:cxn modelId="{D1657ECF-7AF8-4FF4-9B96-CA178DF6CE14}" type="presParOf" srcId="{4C92B7BE-D82E-4ED1-B0F9-7EB0A43F7B92}" destId="{E8F61A6C-2890-417F-B2FA-E36B980C6C34}" srcOrd="3" destOrd="0" presId="urn:microsoft.com/office/officeart/2005/8/layout/orgChart1"/>
    <dgm:cxn modelId="{93E0199D-A9A2-4DD7-9CCE-74075BE6CC17}" type="presParOf" srcId="{E8F61A6C-2890-417F-B2FA-E36B980C6C34}" destId="{EE601D78-DBE4-4F8E-8E0D-449B17A1D580}" srcOrd="0" destOrd="0" presId="urn:microsoft.com/office/officeart/2005/8/layout/orgChart1"/>
    <dgm:cxn modelId="{BBAD9AA1-968F-4FED-BAF2-D6EA0FE68878}" type="presParOf" srcId="{EE601D78-DBE4-4F8E-8E0D-449B17A1D580}" destId="{6474EFE0-E2B6-495E-88C7-76A2CD9966AD}" srcOrd="0" destOrd="0" presId="urn:microsoft.com/office/officeart/2005/8/layout/orgChart1"/>
    <dgm:cxn modelId="{4E9D583E-BBDA-4CC2-B218-EB47F2250621}" type="presParOf" srcId="{EE601D78-DBE4-4F8E-8E0D-449B17A1D580}" destId="{E3D978ED-9C2B-4FDC-A278-6E63BD15624F}" srcOrd="1" destOrd="0" presId="urn:microsoft.com/office/officeart/2005/8/layout/orgChart1"/>
    <dgm:cxn modelId="{A306AC76-B760-481F-B95F-29C383F8C8F1}" type="presParOf" srcId="{E8F61A6C-2890-417F-B2FA-E36B980C6C34}" destId="{19C10A96-5978-41E0-9AD0-5F642F954B05}" srcOrd="1" destOrd="0" presId="urn:microsoft.com/office/officeart/2005/8/layout/orgChart1"/>
    <dgm:cxn modelId="{A8CCBE29-E0AB-49AC-9550-153AA562CD4A}" type="presParOf" srcId="{E8F61A6C-2890-417F-B2FA-E36B980C6C34}" destId="{B354D3C4-AE86-4F12-8E81-52C172F32A5D}" srcOrd="2" destOrd="0" presId="urn:microsoft.com/office/officeart/2005/8/layout/orgChart1"/>
    <dgm:cxn modelId="{8FA679EC-169D-4954-B275-F18B7CFEB170}" type="presParOf" srcId="{92FCC8DC-5E7C-4380-BFCB-886B9F04FF45}" destId="{96DD987B-E57B-4674-BBD3-0F9AFCBB3598}" srcOrd="2" destOrd="0" presId="urn:microsoft.com/office/officeart/2005/8/layout/orgChart1"/>
    <dgm:cxn modelId="{CC76C69A-C65A-4554-938D-99AA64C445FA}" type="presParOf" srcId="{66CA95D4-CBF4-4B18-ACFA-7E35F289A46B}" destId="{CA09B801-F5D7-4EFF-89D2-BCE9EA3C1CEF}" srcOrd="2" destOrd="0" presId="urn:microsoft.com/office/officeart/2005/8/layout/orgChart1"/>
    <dgm:cxn modelId="{9EB2D9E7-E909-432E-86C5-D0ADB24561AA}" type="presParOf" srcId="{66CA95D4-CBF4-4B18-ACFA-7E35F289A46B}" destId="{6D86B21F-6101-4141-9ECF-FF62CEA9656F}" srcOrd="3" destOrd="0" presId="urn:microsoft.com/office/officeart/2005/8/layout/orgChart1"/>
    <dgm:cxn modelId="{2E592844-5475-4E36-8FEF-88B78B281BF0}" type="presParOf" srcId="{6D86B21F-6101-4141-9ECF-FF62CEA9656F}" destId="{C680A789-88D2-46D8-92D3-63B0B64525FF}" srcOrd="0" destOrd="0" presId="urn:microsoft.com/office/officeart/2005/8/layout/orgChart1"/>
    <dgm:cxn modelId="{F539F301-12FC-4741-907B-AA9935C69CA4}" type="presParOf" srcId="{C680A789-88D2-46D8-92D3-63B0B64525FF}" destId="{E7026B5E-0EDF-41D4-B9E7-F9461DEA150C}" srcOrd="0" destOrd="0" presId="urn:microsoft.com/office/officeart/2005/8/layout/orgChart1"/>
    <dgm:cxn modelId="{02EC1ACE-6FDE-4BEC-BD49-7461ABECC9EA}" type="presParOf" srcId="{C680A789-88D2-46D8-92D3-63B0B64525FF}" destId="{91661F05-3EE0-4237-B599-8404E7BBC8BB}" srcOrd="1" destOrd="0" presId="urn:microsoft.com/office/officeart/2005/8/layout/orgChart1"/>
    <dgm:cxn modelId="{E4040D8A-CE08-41AB-9FBF-117918BC990B}" type="presParOf" srcId="{6D86B21F-6101-4141-9ECF-FF62CEA9656F}" destId="{8E44A556-97DB-41B3-904C-C42CD815F3FA}" srcOrd="1" destOrd="0" presId="urn:microsoft.com/office/officeart/2005/8/layout/orgChart1"/>
    <dgm:cxn modelId="{25353F26-0EA9-41FB-8605-6A16D0318E1B}" type="presParOf" srcId="{8E44A556-97DB-41B3-904C-C42CD815F3FA}" destId="{5255E19B-5007-4634-B797-C26128765588}" srcOrd="0" destOrd="0" presId="urn:microsoft.com/office/officeart/2005/8/layout/orgChart1"/>
    <dgm:cxn modelId="{54006BA3-130D-4DDD-9ACF-9FA12751CD48}" type="presParOf" srcId="{8E44A556-97DB-41B3-904C-C42CD815F3FA}" destId="{B5880D2C-A810-4103-8A0A-0F2CBD4BA215}" srcOrd="1" destOrd="0" presId="urn:microsoft.com/office/officeart/2005/8/layout/orgChart1"/>
    <dgm:cxn modelId="{5E5C8E0E-DA41-445C-8A89-BE7293F76D12}" type="presParOf" srcId="{B5880D2C-A810-4103-8A0A-0F2CBD4BA215}" destId="{76FBC6E3-43A2-49B2-B670-968A788268E6}" srcOrd="0" destOrd="0" presId="urn:microsoft.com/office/officeart/2005/8/layout/orgChart1"/>
    <dgm:cxn modelId="{7A37FD85-85D5-4B46-8AAD-A78103A4B904}" type="presParOf" srcId="{76FBC6E3-43A2-49B2-B670-968A788268E6}" destId="{3CCAAE69-8A79-4C5B-93BA-D82CB2DB08A2}" srcOrd="0" destOrd="0" presId="urn:microsoft.com/office/officeart/2005/8/layout/orgChart1"/>
    <dgm:cxn modelId="{416307EF-4E34-43D2-A0DB-90A00706EB4F}" type="presParOf" srcId="{76FBC6E3-43A2-49B2-B670-968A788268E6}" destId="{103C0483-9D78-4CF7-91DD-C81BECC7FE95}" srcOrd="1" destOrd="0" presId="urn:microsoft.com/office/officeart/2005/8/layout/orgChart1"/>
    <dgm:cxn modelId="{6E4DBDC5-CC12-4B44-8E47-82CB955EC55A}" type="presParOf" srcId="{B5880D2C-A810-4103-8A0A-0F2CBD4BA215}" destId="{F116343A-152B-4FCB-9BA4-2AA2B4EC1775}" srcOrd="1" destOrd="0" presId="urn:microsoft.com/office/officeart/2005/8/layout/orgChart1"/>
    <dgm:cxn modelId="{BB158A23-5AB1-467A-94D4-D9784413EBFC}" type="presParOf" srcId="{B5880D2C-A810-4103-8A0A-0F2CBD4BA215}" destId="{6F179F53-C202-40EE-9CA4-BDAF083749EE}" srcOrd="2" destOrd="0" presId="urn:microsoft.com/office/officeart/2005/8/layout/orgChart1"/>
    <dgm:cxn modelId="{E9B74C26-23CA-4275-94CE-194730EBADB6}" type="presParOf" srcId="{8E44A556-97DB-41B3-904C-C42CD815F3FA}" destId="{18042008-7062-4DAD-95BB-C86976BCE085}" srcOrd="2" destOrd="0" presId="urn:microsoft.com/office/officeart/2005/8/layout/orgChart1"/>
    <dgm:cxn modelId="{0F9D6D60-0E86-4075-9EC5-7A7EE824D2CD}" type="presParOf" srcId="{8E44A556-97DB-41B3-904C-C42CD815F3FA}" destId="{D93C5CE7-0310-4041-8B57-09E324B97476}" srcOrd="3" destOrd="0" presId="urn:microsoft.com/office/officeart/2005/8/layout/orgChart1"/>
    <dgm:cxn modelId="{0ED66BBE-2B09-4911-AA08-FB13834526FB}" type="presParOf" srcId="{D93C5CE7-0310-4041-8B57-09E324B97476}" destId="{0FA11BA5-CE89-4E67-BC23-B87FFC6F6FAF}" srcOrd="0" destOrd="0" presId="urn:microsoft.com/office/officeart/2005/8/layout/orgChart1"/>
    <dgm:cxn modelId="{C609A96A-D9B1-4D49-8B5F-817092F70301}" type="presParOf" srcId="{0FA11BA5-CE89-4E67-BC23-B87FFC6F6FAF}" destId="{DA783BC8-A7A5-4A05-87B9-77DF16ED5B5D}" srcOrd="0" destOrd="0" presId="urn:microsoft.com/office/officeart/2005/8/layout/orgChart1"/>
    <dgm:cxn modelId="{56F49FB9-E3BB-494E-9962-2B472DE5692F}" type="presParOf" srcId="{0FA11BA5-CE89-4E67-BC23-B87FFC6F6FAF}" destId="{7B9F0B0B-A9F6-450E-9B5D-FDE44F2B0036}" srcOrd="1" destOrd="0" presId="urn:microsoft.com/office/officeart/2005/8/layout/orgChart1"/>
    <dgm:cxn modelId="{22EB9686-45AA-4810-9C70-7F89993FFA04}" type="presParOf" srcId="{D93C5CE7-0310-4041-8B57-09E324B97476}" destId="{B4BCA515-B68B-444B-81BD-74BAD3149EF0}" srcOrd="1" destOrd="0" presId="urn:microsoft.com/office/officeart/2005/8/layout/orgChart1"/>
    <dgm:cxn modelId="{1BC20BF9-8C8E-488E-AEE9-8DCD9379F1B1}" type="presParOf" srcId="{D93C5CE7-0310-4041-8B57-09E324B97476}" destId="{22FD1433-A72D-403E-B502-640C8F7F6B2D}" srcOrd="2" destOrd="0" presId="urn:microsoft.com/office/officeart/2005/8/layout/orgChart1"/>
    <dgm:cxn modelId="{033704DD-64DB-423D-9EE1-EC4EE8B6DD29}" type="presParOf" srcId="{6D86B21F-6101-4141-9ECF-FF62CEA9656F}" destId="{281BDA7B-56B8-46DF-829E-B64C5001BD80}" srcOrd="2" destOrd="0" presId="urn:microsoft.com/office/officeart/2005/8/layout/orgChart1"/>
    <dgm:cxn modelId="{4057679F-F698-49C3-938B-3283C5A7C3E1}" type="presParOf" srcId="{4561FB69-529C-4675-926A-D6E0BF50EE90}" destId="{C2B5065B-2969-48C1-8C60-DB368910B570}" srcOrd="2" destOrd="0" presId="urn:microsoft.com/office/officeart/2005/8/layout/orgChart1"/>
    <dgm:cxn modelId="{076D975A-3DE5-40CE-B81A-E5A415E06858}" type="presParOf" srcId="{85A19AC3-6723-41E3-BAF4-36ED5CF8A22F}" destId="{DB98E4D3-EFCD-48E7-9988-09705E07423F}" srcOrd="2" destOrd="0" presId="urn:microsoft.com/office/officeart/2005/8/layout/orgChart1"/>
    <dgm:cxn modelId="{AC321404-E6E3-4333-BF46-B804D250BEFB}" type="presParOf" srcId="{91427010-769F-4797-B730-3AF7B139A9AD}" destId="{527DF472-4EA5-4ABA-9B3F-C06D5E89E95F}" srcOrd="2" destOrd="0" presId="urn:microsoft.com/office/officeart/2005/8/layout/orgChart1"/>
    <dgm:cxn modelId="{74D50393-56B4-4EDF-A5BD-4A717F344F1D}" type="presParOf" srcId="{91427010-769F-4797-B730-3AF7B139A9AD}" destId="{E8DD36A5-5CC7-4F3C-9FD4-667CDF963582}" srcOrd="3" destOrd="0" presId="urn:microsoft.com/office/officeart/2005/8/layout/orgChart1"/>
    <dgm:cxn modelId="{FD1B19E2-C50E-48FE-B973-2D864AD7A176}" type="presParOf" srcId="{E8DD36A5-5CC7-4F3C-9FD4-667CDF963582}" destId="{95F7333B-1F2B-4F97-942E-80B8440027C0}" srcOrd="0" destOrd="0" presId="urn:microsoft.com/office/officeart/2005/8/layout/orgChart1"/>
    <dgm:cxn modelId="{CD2C6C64-D096-420D-92BA-2492E2A961E1}" type="presParOf" srcId="{95F7333B-1F2B-4F97-942E-80B8440027C0}" destId="{21A0845D-9EB9-4B03-A911-E21E48603B2B}" srcOrd="0" destOrd="0" presId="urn:microsoft.com/office/officeart/2005/8/layout/orgChart1"/>
    <dgm:cxn modelId="{72E4D799-2A88-4928-B981-E54F5CADC048}" type="presParOf" srcId="{95F7333B-1F2B-4F97-942E-80B8440027C0}" destId="{960421C5-D1EB-42F4-AA95-5ECF35319075}" srcOrd="1" destOrd="0" presId="urn:microsoft.com/office/officeart/2005/8/layout/orgChart1"/>
    <dgm:cxn modelId="{0ACD6984-6B51-4DCB-8D3F-CA6EDF020C77}" type="presParOf" srcId="{E8DD36A5-5CC7-4F3C-9FD4-667CDF963582}" destId="{CF210251-FB23-4DE2-A3AD-5A971F2FD0A3}" srcOrd="1" destOrd="0" presId="urn:microsoft.com/office/officeart/2005/8/layout/orgChart1"/>
    <dgm:cxn modelId="{DA27097E-9572-4690-AE62-4B5A95FF050C}" type="presParOf" srcId="{CF210251-FB23-4DE2-A3AD-5A971F2FD0A3}" destId="{46C27EAF-B11E-4599-A186-CD10F77AED07}" srcOrd="0" destOrd="0" presId="urn:microsoft.com/office/officeart/2005/8/layout/orgChart1"/>
    <dgm:cxn modelId="{3C0EF338-9ADE-4630-B592-A8C959054884}" type="presParOf" srcId="{CF210251-FB23-4DE2-A3AD-5A971F2FD0A3}" destId="{88A4A93C-C15F-4889-BA13-96FEC35379E0}" srcOrd="1" destOrd="0" presId="urn:microsoft.com/office/officeart/2005/8/layout/orgChart1"/>
    <dgm:cxn modelId="{FE9BD6ED-55EC-4244-9DC5-5A2ACBDB1F85}" type="presParOf" srcId="{88A4A93C-C15F-4889-BA13-96FEC35379E0}" destId="{E5EA1446-F905-4AF2-8D31-F5F014B9FFB5}" srcOrd="0" destOrd="0" presId="urn:microsoft.com/office/officeart/2005/8/layout/orgChart1"/>
    <dgm:cxn modelId="{7C4ED7AA-CA1D-40EF-AB7A-010B0CF6D907}" type="presParOf" srcId="{E5EA1446-F905-4AF2-8D31-F5F014B9FFB5}" destId="{847F2C68-9BE9-469F-AB2C-0564BD69E3D3}" srcOrd="0" destOrd="0" presId="urn:microsoft.com/office/officeart/2005/8/layout/orgChart1"/>
    <dgm:cxn modelId="{B590418F-8ECA-40E0-8334-6BBAB08DFA5A}" type="presParOf" srcId="{E5EA1446-F905-4AF2-8D31-F5F014B9FFB5}" destId="{B2166FC9-7217-4FBD-B132-4547902C4DFD}" srcOrd="1" destOrd="0" presId="urn:microsoft.com/office/officeart/2005/8/layout/orgChart1"/>
    <dgm:cxn modelId="{9CAC9C36-8097-4EFB-BECE-E6D9B2D06101}" type="presParOf" srcId="{88A4A93C-C15F-4889-BA13-96FEC35379E0}" destId="{FAD31FB3-5F0C-4EF9-BC25-7A81A2F1113A}" srcOrd="1" destOrd="0" presId="urn:microsoft.com/office/officeart/2005/8/layout/orgChart1"/>
    <dgm:cxn modelId="{1B4CF2EB-AFA1-4EDB-9AC1-C78309A3253D}" type="presParOf" srcId="{88A4A93C-C15F-4889-BA13-96FEC35379E0}" destId="{FB6A3517-2241-48E1-AA40-5AFF658BF629}" srcOrd="2" destOrd="0" presId="urn:microsoft.com/office/officeart/2005/8/layout/orgChart1"/>
    <dgm:cxn modelId="{B6AEEE90-122A-4BE6-80DE-2CC7DEB5E9B7}" type="presParOf" srcId="{CF210251-FB23-4DE2-A3AD-5A971F2FD0A3}" destId="{4C0E7297-4478-4B08-9455-347FDF3FF06E}" srcOrd="2" destOrd="0" presId="urn:microsoft.com/office/officeart/2005/8/layout/orgChart1"/>
    <dgm:cxn modelId="{386DD914-8CEC-44E8-A201-C1EBA45C7EB3}" type="presParOf" srcId="{CF210251-FB23-4DE2-A3AD-5A971F2FD0A3}" destId="{EE8E2660-7E02-40F7-8BE4-4E2517A06C18}" srcOrd="3" destOrd="0" presId="urn:microsoft.com/office/officeart/2005/8/layout/orgChart1"/>
    <dgm:cxn modelId="{D00E74D8-21AD-4FA6-96B1-C7444A63E205}" type="presParOf" srcId="{EE8E2660-7E02-40F7-8BE4-4E2517A06C18}" destId="{73FDC6C7-7DB7-4551-9CF0-54DA799C6CE3}" srcOrd="0" destOrd="0" presId="urn:microsoft.com/office/officeart/2005/8/layout/orgChart1"/>
    <dgm:cxn modelId="{41B8CF75-BCD3-4B5D-8DE7-A166BD8D7BCF}" type="presParOf" srcId="{73FDC6C7-7DB7-4551-9CF0-54DA799C6CE3}" destId="{5DEF311B-5E1A-4F12-AD2C-994FA32FA6BB}" srcOrd="0" destOrd="0" presId="urn:microsoft.com/office/officeart/2005/8/layout/orgChart1"/>
    <dgm:cxn modelId="{91B176D9-2438-4F22-86DF-EAE5FF87E86B}" type="presParOf" srcId="{73FDC6C7-7DB7-4551-9CF0-54DA799C6CE3}" destId="{3137A3F8-358D-49FF-AC23-5C19A973D1B6}" srcOrd="1" destOrd="0" presId="urn:microsoft.com/office/officeart/2005/8/layout/orgChart1"/>
    <dgm:cxn modelId="{29BBAB5E-1DF8-4164-B95E-D91EEBD68F21}" type="presParOf" srcId="{EE8E2660-7E02-40F7-8BE4-4E2517A06C18}" destId="{DE0395CF-21F4-48BC-AA4E-56BA8B4D603A}" srcOrd="1" destOrd="0" presId="urn:microsoft.com/office/officeart/2005/8/layout/orgChart1"/>
    <dgm:cxn modelId="{AE98AA89-AD14-4688-8D1A-150E7F5A8D4B}" type="presParOf" srcId="{EE8E2660-7E02-40F7-8BE4-4E2517A06C18}" destId="{EFA2AC46-C401-4D2B-AC44-D20B0BFA098C}" srcOrd="2" destOrd="0" presId="urn:microsoft.com/office/officeart/2005/8/layout/orgChart1"/>
    <dgm:cxn modelId="{7C6FBED1-5DA7-4D67-8AD0-F21723E59D9F}" type="presParOf" srcId="{E8DD36A5-5CC7-4F3C-9FD4-667CDF963582}" destId="{AF30BFEC-BED3-4091-968D-B7944D86B4A1}" srcOrd="2" destOrd="0" presId="urn:microsoft.com/office/officeart/2005/8/layout/orgChart1"/>
    <dgm:cxn modelId="{D7241139-E9AB-4514-B6D4-592A86A0456A}" type="presParOf" srcId="{07B18C9E-9036-4014-9AD8-D89A8DE46A13}" destId="{A077D5FE-8A3C-4774-A622-7BC0C1C40312}" srcOrd="2" destOrd="0" presId="urn:microsoft.com/office/officeart/2005/8/layout/orgChart1"/>
    <dgm:cxn modelId="{1E294601-8021-4686-A63E-DB9323DF17AD}" type="presParOf" srcId="{5C1BCA74-4356-4D07-96E1-7DC792EB6620}" destId="{402BA5A9-83E7-4715-BBFD-F07C80699BC1}" srcOrd="2" destOrd="0" presId="urn:microsoft.com/office/officeart/2005/8/layout/orgChart1"/>
    <dgm:cxn modelId="{18195FAC-18BF-43BB-B867-5386C37AC65D}" type="presParOf" srcId="{5C1BCA74-4356-4D07-96E1-7DC792EB6620}" destId="{672C0832-FC71-4C25-ADCD-25CD08B5A84D}" srcOrd="3" destOrd="0" presId="urn:microsoft.com/office/officeart/2005/8/layout/orgChart1"/>
    <dgm:cxn modelId="{FCB173E5-4E4E-4788-A359-D1A84DDD46DF}" type="presParOf" srcId="{672C0832-FC71-4C25-ADCD-25CD08B5A84D}" destId="{0B11D164-CE5A-4773-95FA-883559F0DA43}" srcOrd="0" destOrd="0" presId="urn:microsoft.com/office/officeart/2005/8/layout/orgChart1"/>
    <dgm:cxn modelId="{3176D4B6-A346-4B14-AB8B-D101203E22A1}" type="presParOf" srcId="{0B11D164-CE5A-4773-95FA-883559F0DA43}" destId="{25A64416-BE91-45D8-A733-25B0A29653EF}" srcOrd="0" destOrd="0" presId="urn:microsoft.com/office/officeart/2005/8/layout/orgChart1"/>
    <dgm:cxn modelId="{562FADE5-075B-499C-8CCE-9D5C6096B6DE}" type="presParOf" srcId="{0B11D164-CE5A-4773-95FA-883559F0DA43}" destId="{38ED8558-130E-4C5C-B136-15160C8FBA65}" srcOrd="1" destOrd="0" presId="urn:microsoft.com/office/officeart/2005/8/layout/orgChart1"/>
    <dgm:cxn modelId="{0EBCCE9E-612E-4EE8-912B-88AE093C2176}" type="presParOf" srcId="{672C0832-FC71-4C25-ADCD-25CD08B5A84D}" destId="{E2807B87-33E1-431C-970F-352AB948C3A4}" srcOrd="1" destOrd="0" presId="urn:microsoft.com/office/officeart/2005/8/layout/orgChart1"/>
    <dgm:cxn modelId="{6AC30A20-DC9E-44C5-BBF7-DADCC7853A9A}" type="presParOf" srcId="{672C0832-FC71-4C25-ADCD-25CD08B5A84D}" destId="{EE14ED3E-EC46-4882-8800-1E77BD54C780}" srcOrd="2" destOrd="0" presId="urn:microsoft.com/office/officeart/2005/8/layout/orgChart1"/>
    <dgm:cxn modelId="{69F7C76C-3846-45D9-AB69-04C6F40D4332}" type="presParOf" srcId="{A2AFE88A-1171-41E9-90DF-023C898E717F}" destId="{EECE6771-94A8-4EE1-A01F-0E96C53856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0DDFFC-7C56-43CA-B35D-80B6F403A117}" type="doc">
      <dgm:prSet loTypeId="urn:microsoft.com/office/officeart/2005/8/layout/orgChart1" loCatId="hierarchy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pPr rtl="1"/>
          <a:endParaRPr lang="fa-IR"/>
        </a:p>
      </dgm:t>
    </dgm:pt>
    <dgm:pt modelId="{DC4C9B77-A863-4C28-89A1-4D1087B3B9BC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pPr rtl="1"/>
          <a:r>
            <a:rPr lang="fa-I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انواع مطالعات</a:t>
          </a:r>
          <a:endParaRPr lang="fa-I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gm:t>
    </dgm:pt>
    <dgm:pt modelId="{BF789058-DEC2-4C00-ABFB-632494E40EF8}" type="parTrans" cxnId="{165799FA-5309-4F9B-BA58-600107DA08D6}">
      <dgm:prSet/>
      <dgm:spPr/>
      <dgm:t>
        <a:bodyPr/>
        <a:lstStyle/>
        <a:p>
          <a:pPr rtl="1"/>
          <a:endParaRPr lang="fa-IR" sz="1400"/>
        </a:p>
      </dgm:t>
    </dgm:pt>
    <dgm:pt modelId="{48ADF232-9069-49A7-AAAF-88CAD5EA2483}" type="sibTrans" cxnId="{165799FA-5309-4F9B-BA58-600107DA08D6}">
      <dgm:prSet/>
      <dgm:spPr/>
      <dgm:t>
        <a:bodyPr/>
        <a:lstStyle/>
        <a:p>
          <a:pPr rtl="1"/>
          <a:endParaRPr lang="fa-IR" sz="1400"/>
        </a:p>
      </dgm:t>
    </dgm:pt>
    <dgm:pt modelId="{467E6CB5-FE8B-4691-B6CA-C354945C108C}">
      <dgm:prSet phldrT="[Text]" custT="1"/>
      <dgm:spPr/>
      <dgm:t>
        <a:bodyPr/>
        <a:lstStyle/>
        <a:p>
          <a:pPr rtl="1"/>
          <a:r>
            <a:rPr lang="fa-IR" sz="2400" dirty="0" smtClean="0">
              <a:cs typeface="B Zar" pitchFamily="2" charset="-78"/>
            </a:rPr>
            <a:t>كمي</a:t>
          </a:r>
        </a:p>
      </dgm:t>
    </dgm:pt>
    <dgm:pt modelId="{1472C092-D1AF-4B43-AD01-87191AB14F2E}" type="parTrans" cxnId="{6710AF6D-9B26-4454-B016-C0AAB29C5E47}">
      <dgm:prSet custT="1"/>
      <dgm:spPr/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7F308C73-37D5-410A-BCE1-89764CE6AB1E}" type="sibTrans" cxnId="{6710AF6D-9B26-4454-B016-C0AAB29C5E47}">
      <dgm:prSet/>
      <dgm:spPr/>
      <dgm:t>
        <a:bodyPr/>
        <a:lstStyle/>
        <a:p>
          <a:pPr rtl="1"/>
          <a:endParaRPr lang="fa-IR" sz="1400"/>
        </a:p>
      </dgm:t>
    </dgm:pt>
    <dgm:pt modelId="{5177DCEE-07C7-4E0F-A356-D5AD2BF2773C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rtl="1"/>
          <a:r>
            <a:rPr lang="fa-IR" sz="2000" dirty="0" smtClean="0">
              <a:cs typeface="B Zar" pitchFamily="2" charset="-78"/>
            </a:rPr>
            <a:t>نمونه فرد است</a:t>
          </a:r>
          <a:endParaRPr lang="fa-IR" sz="2000" dirty="0">
            <a:cs typeface="B Zar" pitchFamily="2" charset="-78"/>
          </a:endParaRPr>
        </a:p>
      </dgm:t>
    </dgm:pt>
    <dgm:pt modelId="{FF5F3954-B4EC-4569-A8DC-1010CA862677}" type="parTrans" cxnId="{49340FC5-1D00-43B0-A73B-432A86DDE04F}">
      <dgm:prSet custT="1"/>
      <dgm:spPr/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968B59A0-F5A6-4B07-9F53-8CFC1F299DCB}" type="sibTrans" cxnId="{49340FC5-1D00-43B0-A73B-432A86DDE04F}">
      <dgm:prSet/>
      <dgm:spPr/>
      <dgm:t>
        <a:bodyPr/>
        <a:lstStyle/>
        <a:p>
          <a:pPr rtl="1"/>
          <a:endParaRPr lang="fa-IR" sz="1400"/>
        </a:p>
      </dgm:t>
    </dgm:pt>
    <dgm:pt modelId="{B5F52DBE-8858-4CFB-A5DC-D91AF67BF78C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1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نمونه جمعيت است، اكولوژيك</a:t>
          </a:r>
          <a:endParaRPr lang="fa-IR" sz="14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Zar" pitchFamily="2" charset="-78"/>
          </a:endParaRPr>
        </a:p>
      </dgm:t>
    </dgm:pt>
    <dgm:pt modelId="{325FCF5F-CB06-4B27-9DAE-82276454C771}" type="parTrans" cxnId="{8D5DDC43-19D3-46F7-BD41-7C22636915F7}">
      <dgm:prSet custT="1"/>
      <dgm:spPr/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97C9764E-40DC-41DB-8200-2797EF993526}" type="sibTrans" cxnId="{8D5DDC43-19D3-46F7-BD41-7C22636915F7}">
      <dgm:prSet/>
      <dgm:spPr/>
      <dgm:t>
        <a:bodyPr/>
        <a:lstStyle/>
        <a:p>
          <a:pPr rtl="1"/>
          <a:endParaRPr lang="fa-IR" sz="1400"/>
        </a:p>
      </dgm:t>
    </dgm:pt>
    <dgm:pt modelId="{3D6C75D3-0D29-42F6-A541-41C4B9929CCD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rtl="1"/>
          <a:r>
            <a:rPr lang="fa-IR" sz="2400" dirty="0" smtClean="0">
              <a:cs typeface="B Zar" pitchFamily="2" charset="-78"/>
            </a:rPr>
            <a:t>كيفي</a:t>
          </a:r>
          <a:endParaRPr lang="fa-IR" sz="2400" dirty="0">
            <a:cs typeface="B Zar" pitchFamily="2" charset="-78"/>
          </a:endParaRPr>
        </a:p>
      </dgm:t>
    </dgm:pt>
    <dgm:pt modelId="{AE884A36-4CAC-4376-88B6-DEA72D1C71B0}" type="parTrans" cxnId="{D30280EF-DF3B-4089-99E2-0E2997BBD8F6}">
      <dgm:prSet custT="1"/>
      <dgm:spPr/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7CE5E0EF-4207-4193-A71D-B39BF78A5B41}" type="sibTrans" cxnId="{D30280EF-DF3B-4089-99E2-0E2997BBD8F6}">
      <dgm:prSet/>
      <dgm:spPr/>
      <dgm:t>
        <a:bodyPr/>
        <a:lstStyle/>
        <a:p>
          <a:pPr rtl="1"/>
          <a:endParaRPr lang="fa-IR" sz="1400"/>
        </a:p>
      </dgm:t>
    </dgm:pt>
    <dgm:pt modelId="{F4D77973-2FFA-4DD4-856D-0DE7FF8B4816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1"/>
          <a:r>
            <a:rPr lang="fa-IR" sz="1400" b="1" dirty="0" smtClean="0">
              <a:cs typeface="B Zar" pitchFamily="2" charset="-78"/>
            </a:rPr>
            <a:t>توصيفي</a:t>
          </a:r>
          <a:endParaRPr lang="fa-IR" sz="1100" b="1" dirty="0">
            <a:cs typeface="B Zar" pitchFamily="2" charset="-78"/>
          </a:endParaRPr>
        </a:p>
      </dgm:t>
    </dgm:pt>
    <dgm:pt modelId="{A8382A5B-439C-4DAA-99C1-28B60898DCEF}" type="parTrans" cxnId="{47D09261-5F0E-4112-9844-227A831BA90E}">
      <dgm:prSet custT="1"/>
      <dgm:spPr/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A52D8CC1-BE45-4F14-95FA-A6D8ABFB6FDC}" type="sibTrans" cxnId="{47D09261-5F0E-4112-9844-227A831BA90E}">
      <dgm:prSet/>
      <dgm:spPr/>
      <dgm:t>
        <a:bodyPr/>
        <a:lstStyle/>
        <a:p>
          <a:pPr rtl="1"/>
          <a:endParaRPr lang="fa-IR" sz="1400"/>
        </a:p>
      </dgm:t>
    </dgm:pt>
    <dgm:pt modelId="{D32CE600-98FB-4FE1-A34C-9F9FE47D64BF}">
      <dgm:prSet custT="1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400" dirty="0" smtClean="0">
              <a:cs typeface="B Zar" pitchFamily="2" charset="-78"/>
            </a:rPr>
            <a:t>مداخله اي</a:t>
          </a:r>
        </a:p>
      </dgm:t>
    </dgm:pt>
    <dgm:pt modelId="{6B63EE62-BF42-458B-80B0-25BCABDFE1D9}" type="parTrans" cxnId="{46FBFCD3-4209-4AFC-996F-9DC87572B10C}">
      <dgm:prSet custT="1"/>
      <dgm:spPr/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3C0BA9B5-A6DE-4016-9837-EEC6A29CD5EC}" type="sibTrans" cxnId="{46FBFCD3-4209-4AFC-996F-9DC87572B10C}">
      <dgm:prSet/>
      <dgm:spPr/>
      <dgm:t>
        <a:bodyPr/>
        <a:lstStyle/>
        <a:p>
          <a:pPr rtl="1"/>
          <a:endParaRPr lang="fa-IR" sz="1400"/>
        </a:p>
      </dgm:t>
    </dgm:pt>
    <dgm:pt modelId="{031A2FCD-A35B-4945-A5D6-98DF22DE8E6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1"/>
          <a:r>
            <a:rPr lang="fa-IR" sz="1050" b="1" dirty="0" smtClean="0">
              <a:cs typeface="B Zar" pitchFamily="2" charset="-78"/>
            </a:rPr>
            <a:t>گزارش موردي</a:t>
          </a:r>
        </a:p>
      </dgm:t>
    </dgm:pt>
    <dgm:pt modelId="{3A0A7336-3C80-4591-B07F-47B5C4F51635}" type="parTrans" cxnId="{79FB90B9-8074-4FDC-A7E2-721AC7CACA58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81AA5204-B6A2-4CD9-8051-606E37CCE096}" type="sibTrans" cxnId="{79FB90B9-8074-4FDC-A7E2-721AC7CACA58}">
      <dgm:prSet/>
      <dgm:spPr/>
      <dgm:t>
        <a:bodyPr/>
        <a:lstStyle/>
        <a:p>
          <a:pPr rtl="1"/>
          <a:endParaRPr lang="fa-IR" sz="1400"/>
        </a:p>
      </dgm:t>
    </dgm:pt>
    <dgm:pt modelId="{7332C810-AEE4-416E-9D97-1C5C05DF4BC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1"/>
          <a:r>
            <a:rPr lang="fa-IR" sz="1100" b="1" dirty="0" smtClean="0">
              <a:cs typeface="B Zar" pitchFamily="2" charset="-78"/>
            </a:rPr>
            <a:t>مقطعي</a:t>
          </a:r>
        </a:p>
      </dgm:t>
    </dgm:pt>
    <dgm:pt modelId="{E367FCC3-4124-487B-AF14-99DFA7BD5F73}" type="parTrans" cxnId="{0B40A232-DA21-41CD-8537-7A2B132EC53F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5BA04110-C991-4651-A89F-1CBBD0F8AC68}" type="sibTrans" cxnId="{0B40A232-DA21-41CD-8537-7A2B132EC53F}">
      <dgm:prSet/>
      <dgm:spPr/>
      <dgm:t>
        <a:bodyPr/>
        <a:lstStyle/>
        <a:p>
          <a:pPr rtl="1"/>
          <a:endParaRPr lang="fa-IR" sz="1400"/>
        </a:p>
      </dgm:t>
    </dgm:pt>
    <dgm:pt modelId="{ED12A7F9-4FE9-42C5-AA5F-FF5CB91C3D37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تجربي</a:t>
          </a:r>
          <a:endParaRPr lang="fa-IR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gm:t>
    </dgm:pt>
    <dgm:pt modelId="{E1DBC48B-510E-4967-A3B8-68A30DE79205}" type="parTrans" cxnId="{4CFD12FA-F90F-475B-89AF-4D910A80E14F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FB331007-8D16-4CDD-B0C9-6CCA9BCE3E72}" type="sibTrans" cxnId="{4CFD12FA-F90F-475B-89AF-4D910A80E14F}">
      <dgm:prSet/>
      <dgm:spPr/>
      <dgm:t>
        <a:bodyPr/>
        <a:lstStyle/>
        <a:p>
          <a:pPr rtl="1"/>
          <a:endParaRPr lang="fa-IR" sz="1400"/>
        </a:p>
      </dgm:t>
    </dgm:pt>
    <dgm:pt modelId="{0AF0C7A3-4E85-4A44-A13D-3AF8383290FA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r>
            <a:rPr lang="fa-IR" sz="1400" dirty="0" smtClean="0">
              <a:cs typeface="B Zar" pitchFamily="2" charset="-78"/>
            </a:rPr>
            <a:t>مشاهده اي</a:t>
          </a:r>
          <a:endParaRPr lang="fa-IR" sz="1400" dirty="0">
            <a:cs typeface="B Zar" pitchFamily="2" charset="-78"/>
          </a:endParaRPr>
        </a:p>
      </dgm:t>
    </dgm:pt>
    <dgm:pt modelId="{F20B9EE7-85C3-42B3-A862-F822875ED07C}" type="parTrans" cxnId="{E4186781-7B6C-4EE5-BD97-F1744B0ED632}">
      <dgm:prSet custT="1"/>
      <dgm:spPr/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E6E9C03D-BD00-4106-B63E-2583C1190A1B}" type="sibTrans" cxnId="{E4186781-7B6C-4EE5-BD97-F1744B0ED632}">
      <dgm:prSet/>
      <dgm:spPr/>
      <dgm:t>
        <a:bodyPr/>
        <a:lstStyle/>
        <a:p>
          <a:pPr rtl="1"/>
          <a:endParaRPr lang="fa-IR" sz="1400"/>
        </a:p>
      </dgm:t>
    </dgm:pt>
    <dgm:pt modelId="{46DC7BB7-2686-464F-A608-9A65CAD67552}">
      <dgm:prSet custT="1"/>
      <dgm:spPr>
        <a:solidFill>
          <a:srgbClr val="C00000"/>
        </a:solidFill>
      </dgm:spPr>
      <dgm:t>
        <a:bodyPr/>
        <a:lstStyle/>
        <a:p>
          <a:pPr rtl="1"/>
          <a:r>
            <a:rPr lang="fa-IR" sz="1400" b="1" dirty="0" smtClean="0">
              <a:cs typeface="B Zar" pitchFamily="2" charset="-78"/>
            </a:rPr>
            <a:t>تحليلي</a:t>
          </a:r>
        </a:p>
      </dgm:t>
    </dgm:pt>
    <dgm:pt modelId="{93FBAAD7-3301-4D3D-BBDE-235BA13D994A}" type="parTrans" cxnId="{5A3F9F1A-BE1D-4F4C-AFBC-28AD6ACD2567}">
      <dgm:prSet custT="1"/>
      <dgm:spPr/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CC627191-DE06-4979-9597-71D31BF788BA}" type="sibTrans" cxnId="{5A3F9F1A-BE1D-4F4C-AFBC-28AD6ACD2567}">
      <dgm:prSet/>
      <dgm:spPr/>
      <dgm:t>
        <a:bodyPr/>
        <a:lstStyle/>
        <a:p>
          <a:pPr rtl="1"/>
          <a:endParaRPr lang="fa-IR" sz="1400"/>
        </a:p>
      </dgm:t>
    </dgm:pt>
    <dgm:pt modelId="{A06E8EF6-EC1B-4A14-B3E1-6BFF2B47B0E3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200" dirty="0" smtClean="0">
              <a:cs typeface="B Zar" pitchFamily="2" charset="-78"/>
            </a:rPr>
            <a:t>مقطعي</a:t>
          </a:r>
          <a:endParaRPr lang="fa-IR" sz="1200" dirty="0">
            <a:cs typeface="B Zar" pitchFamily="2" charset="-78"/>
          </a:endParaRPr>
        </a:p>
      </dgm:t>
    </dgm:pt>
    <dgm:pt modelId="{1EB8A694-7B39-49EA-BE4C-74FA956B376E}" type="parTrans" cxnId="{393D1A62-8A9D-4E85-B041-87265386267B}">
      <dgm:prSet custT="1"/>
      <dgm:spPr/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232087D5-7C8A-4B1A-A64A-81E86225BFE3}" type="sibTrans" cxnId="{393D1A62-8A9D-4E85-B041-87265386267B}">
      <dgm:prSet/>
      <dgm:spPr/>
      <dgm:t>
        <a:bodyPr/>
        <a:lstStyle/>
        <a:p>
          <a:pPr rtl="1"/>
          <a:endParaRPr lang="fa-IR" sz="1400"/>
        </a:p>
      </dgm:t>
    </dgm:pt>
    <dgm:pt modelId="{3230EDAA-3A1A-4FBB-8AB2-FD1ABEDE4B5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200" dirty="0" smtClean="0">
              <a:cs typeface="B Zar" pitchFamily="2" charset="-78"/>
            </a:rPr>
            <a:t>مورد شاهدي</a:t>
          </a:r>
          <a:endParaRPr lang="fa-IR" sz="1200" dirty="0">
            <a:cs typeface="B Zar" pitchFamily="2" charset="-78"/>
          </a:endParaRPr>
        </a:p>
      </dgm:t>
    </dgm:pt>
    <dgm:pt modelId="{3C64A75A-07A9-4435-9573-3EB4ED727BA5}" type="parTrans" cxnId="{0291C0B0-9FAB-4EAF-9EC4-9AA15CF5BA3D}">
      <dgm:prSet custT="1"/>
      <dgm:spPr/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51FCA2B8-FD52-4995-9DAE-1FA8A82F2C80}" type="sibTrans" cxnId="{0291C0B0-9FAB-4EAF-9EC4-9AA15CF5BA3D}">
      <dgm:prSet/>
      <dgm:spPr/>
      <dgm:t>
        <a:bodyPr/>
        <a:lstStyle/>
        <a:p>
          <a:pPr rtl="1"/>
          <a:endParaRPr lang="fa-IR" sz="1400"/>
        </a:p>
      </dgm:t>
    </dgm:pt>
    <dgm:pt modelId="{C2F6B34E-8396-4E06-B18F-10EC627D0005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200" dirty="0" smtClean="0">
              <a:cs typeface="B Zar" pitchFamily="2" charset="-78"/>
            </a:rPr>
            <a:t>هم گروهي</a:t>
          </a:r>
          <a:endParaRPr lang="fa-IR" sz="1200" dirty="0">
            <a:cs typeface="B Zar" pitchFamily="2" charset="-78"/>
          </a:endParaRPr>
        </a:p>
      </dgm:t>
    </dgm:pt>
    <dgm:pt modelId="{E58E9CD9-0999-444A-A2B6-402C67131AC9}" type="parTrans" cxnId="{E72E6679-7887-4F90-BD87-AD877F7CC05F}">
      <dgm:prSet custT="1"/>
      <dgm:spPr/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9815403A-9734-4980-996A-B2B9CD994894}" type="sibTrans" cxnId="{E72E6679-7887-4F90-BD87-AD877F7CC05F}">
      <dgm:prSet/>
      <dgm:spPr/>
      <dgm:t>
        <a:bodyPr/>
        <a:lstStyle/>
        <a:p>
          <a:pPr rtl="1"/>
          <a:endParaRPr lang="fa-IR" sz="1400"/>
        </a:p>
      </dgm:t>
    </dgm:pt>
    <dgm:pt modelId="{B1087832-BF30-48CC-B1A2-F5FC7B2511B5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نيمه تجربي</a:t>
          </a:r>
          <a:endParaRPr lang="fa-IR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gm:t>
    </dgm:pt>
    <dgm:pt modelId="{4BBE88D7-0998-4167-BC21-7D95102596C3}" type="parTrans" cxnId="{B812D1A9-DF58-4604-B94E-CB6C1831BE08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900">
            <a:cs typeface="B Zar" pitchFamily="2" charset="-78"/>
          </a:endParaRPr>
        </a:p>
      </dgm:t>
    </dgm:pt>
    <dgm:pt modelId="{5C5C4880-04F1-4993-9E25-A69D356830E3}" type="sibTrans" cxnId="{B812D1A9-DF58-4604-B94E-CB6C1831BE08}">
      <dgm:prSet/>
      <dgm:spPr/>
      <dgm:t>
        <a:bodyPr/>
        <a:lstStyle/>
        <a:p>
          <a:pPr rtl="1"/>
          <a:endParaRPr lang="fa-IR" sz="1400"/>
        </a:p>
      </dgm:t>
    </dgm:pt>
    <dgm:pt modelId="{3B8362D3-A2DD-44F4-85E0-D11D24C33A04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050" b="1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بر روي نمونه هاي مستقل انساني</a:t>
          </a:r>
          <a:endParaRPr lang="fa-IR" sz="1050" b="1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gm:t>
    </dgm:pt>
    <dgm:pt modelId="{79514665-1F77-4EC8-9DD8-96808E9A7D1B}" type="parTrans" cxnId="{CB0A5808-F8F0-4774-861E-AD2D3E9F3770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12FC851F-FE4B-480C-8E66-949765A1BE62}" type="sibTrans" cxnId="{CB0A5808-F8F0-4774-861E-AD2D3E9F3770}">
      <dgm:prSet/>
      <dgm:spPr/>
      <dgm:t>
        <a:bodyPr/>
        <a:lstStyle/>
        <a:p>
          <a:pPr rtl="1"/>
          <a:endParaRPr lang="fa-IR" sz="1400"/>
        </a:p>
      </dgm:t>
    </dgm:pt>
    <dgm:pt modelId="{0C281055-0DFB-4362-A634-D79F7C6F7EC9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050" b="1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بر روي جمعيتهاي انساني</a:t>
          </a:r>
          <a:endParaRPr lang="fa-IR" sz="1050" b="1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gm:t>
    </dgm:pt>
    <dgm:pt modelId="{1E140C2B-FDD1-4B5F-8D4B-94CFB562093C}" type="parTrans" cxnId="{E64444FC-8744-4D5E-A7E2-BCBA58604294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E4C3EB6A-2200-49F5-A3A7-BDDE1BC17637}" type="sibTrans" cxnId="{E64444FC-8744-4D5E-A7E2-BCBA58604294}">
      <dgm:prSet/>
      <dgm:spPr/>
      <dgm:t>
        <a:bodyPr/>
        <a:lstStyle/>
        <a:p>
          <a:pPr rtl="1"/>
          <a:endParaRPr lang="fa-IR" sz="1400"/>
        </a:p>
      </dgm:t>
    </dgm:pt>
    <dgm:pt modelId="{80F0EDF8-268A-4B99-9046-CDCEECA3BB5D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100" b="1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مطالعات قبل و بعد</a:t>
          </a:r>
          <a:endParaRPr lang="fa-IR" sz="1100" b="1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gm:t>
    </dgm:pt>
    <dgm:pt modelId="{99FD300E-69D1-4CCD-BC33-57D40B791BF1}" type="parTrans" cxnId="{7F170ACB-92DC-42C5-8931-58343F2836E5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7E500BFE-6F2B-47FD-AAA9-8177C0B1AF8E}" type="sibTrans" cxnId="{7F170ACB-92DC-42C5-8931-58343F2836E5}">
      <dgm:prSet/>
      <dgm:spPr/>
      <dgm:t>
        <a:bodyPr/>
        <a:lstStyle/>
        <a:p>
          <a:pPr rtl="1"/>
          <a:endParaRPr lang="fa-IR" sz="1400"/>
        </a:p>
      </dgm:t>
    </dgm:pt>
    <dgm:pt modelId="{05EE69A2-1B64-42B1-A998-EE8F9FFCBB48}">
      <dgm:prSet custT="1"/>
      <dgm:spPr>
        <a:solidFill>
          <a:schemeClr val="tx2">
            <a:lumMod val="20000"/>
            <a:lumOff val="8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11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توصيفي</a:t>
          </a:r>
          <a:endParaRPr lang="fa-IR" sz="1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cs typeface="B Zar" pitchFamily="2" charset="-78"/>
          </a:endParaRPr>
        </a:p>
      </dgm:t>
    </dgm:pt>
    <dgm:pt modelId="{06C838A9-7C09-4C0E-B51D-99918E21E6FF}" type="parTrans" cxnId="{EAF3BC23-3053-4593-8ED9-D3D1DF259619}">
      <dgm:prSet custT="1"/>
      <dgm:spPr>
        <a:solidFill>
          <a:srgbClr val="FFFF0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131F8770-A91C-4521-A971-4683B72CD863}" type="sibTrans" cxnId="{EAF3BC23-3053-4593-8ED9-D3D1DF259619}">
      <dgm:prSet/>
      <dgm:spPr/>
      <dgm:t>
        <a:bodyPr/>
        <a:lstStyle/>
        <a:p>
          <a:pPr rtl="1"/>
          <a:endParaRPr lang="fa-IR" sz="1400"/>
        </a:p>
      </dgm:t>
    </dgm:pt>
    <dgm:pt modelId="{9ED054AA-9D9A-439E-80B0-1FEB321BAA9A}">
      <dgm:prSet custT="1"/>
      <dgm:spPr>
        <a:solidFill>
          <a:schemeClr val="tx2">
            <a:lumMod val="20000"/>
            <a:lumOff val="8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11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تحليلي</a:t>
          </a:r>
          <a:endParaRPr lang="fa-IR" sz="1000" b="1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/>
            </a:solidFill>
            <a:effectLst/>
            <a:cs typeface="B Zar" pitchFamily="2" charset="-78"/>
          </a:endParaRPr>
        </a:p>
      </dgm:t>
    </dgm:pt>
    <dgm:pt modelId="{463FAE9F-705F-4B5F-BEF0-A57BA044F28E}" type="parTrans" cxnId="{035A0F6D-A07B-49CE-9A14-36573DB9820D}">
      <dgm:prSet custT="1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1"/>
          <a:endParaRPr lang="fa-IR" sz="700">
            <a:cs typeface="B Zar" pitchFamily="2" charset="-78"/>
          </a:endParaRPr>
        </a:p>
      </dgm:t>
    </dgm:pt>
    <dgm:pt modelId="{DB254399-5A39-4EB4-9816-B54635516EE3}" type="sibTrans" cxnId="{035A0F6D-A07B-49CE-9A14-36573DB9820D}">
      <dgm:prSet/>
      <dgm:spPr/>
      <dgm:t>
        <a:bodyPr/>
        <a:lstStyle/>
        <a:p>
          <a:pPr rtl="1"/>
          <a:endParaRPr lang="fa-IR" sz="1400"/>
        </a:p>
      </dgm:t>
    </dgm:pt>
    <dgm:pt modelId="{3A277A02-2F42-4504-8972-F92C7D2572E7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800" b="1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بدون تصادفي كردن</a:t>
          </a:r>
          <a:endParaRPr lang="fa-IR" sz="800" b="1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gm:t>
    </dgm:pt>
    <dgm:pt modelId="{A4D57F41-3BD3-43C8-8C18-FD059D056DEA}" type="parTrans" cxnId="{41610A78-5966-4BDF-9C64-131ADA593D2D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fa-IR" sz="1400">
            <a:cs typeface="B Zar" pitchFamily="2" charset="-78"/>
          </a:endParaRPr>
        </a:p>
      </dgm:t>
    </dgm:pt>
    <dgm:pt modelId="{71C74269-C242-45E4-B9D0-E81DF69B8A20}" type="sibTrans" cxnId="{41610A78-5966-4BDF-9C64-131ADA593D2D}">
      <dgm:prSet/>
      <dgm:spPr/>
      <dgm:t>
        <a:bodyPr/>
        <a:lstStyle/>
        <a:p>
          <a:pPr rtl="1"/>
          <a:endParaRPr lang="fa-IR" sz="1400"/>
        </a:p>
      </dgm:t>
    </dgm:pt>
    <dgm:pt modelId="{8402236D-A4D3-4196-8F82-B0410B979ABE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050" dirty="0" smtClean="0">
              <a:cs typeface="B Zar" pitchFamily="2" charset="-78"/>
            </a:rPr>
            <a:t>آينده نگر</a:t>
          </a:r>
          <a:endParaRPr lang="fa-IR" sz="1050" dirty="0">
            <a:cs typeface="B Zar" pitchFamily="2" charset="-78"/>
          </a:endParaRPr>
        </a:p>
      </dgm:t>
    </dgm:pt>
    <dgm:pt modelId="{A6457C68-EF9F-4859-ACFF-F8564883AC85}" type="parTrans" cxnId="{18742F21-3586-4F2C-AE69-19DADE231F20}">
      <dgm:prSet/>
      <dgm:spPr/>
      <dgm:t>
        <a:bodyPr/>
        <a:lstStyle/>
        <a:p>
          <a:pPr rtl="1"/>
          <a:endParaRPr lang="fa-IR" sz="1400">
            <a:cs typeface="B Zar" pitchFamily="2" charset="-78"/>
          </a:endParaRPr>
        </a:p>
      </dgm:t>
    </dgm:pt>
    <dgm:pt modelId="{0CED9847-FB7E-48BB-B208-DC73F4B26FF0}" type="sibTrans" cxnId="{18742F21-3586-4F2C-AE69-19DADE231F20}">
      <dgm:prSet/>
      <dgm:spPr/>
      <dgm:t>
        <a:bodyPr/>
        <a:lstStyle/>
        <a:p>
          <a:pPr rtl="1"/>
          <a:endParaRPr lang="fa-IR" sz="1400"/>
        </a:p>
      </dgm:t>
    </dgm:pt>
    <dgm:pt modelId="{03109F20-C196-4896-9BDD-BF338D3C7754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050" dirty="0" smtClean="0">
              <a:cs typeface="B Zar" pitchFamily="2" charset="-78"/>
            </a:rPr>
            <a:t>گذشته نگر</a:t>
          </a:r>
          <a:endParaRPr lang="fa-IR" sz="1050" dirty="0">
            <a:cs typeface="B Zar" pitchFamily="2" charset="-78"/>
          </a:endParaRPr>
        </a:p>
      </dgm:t>
    </dgm:pt>
    <dgm:pt modelId="{EA92DB95-8F6E-4C73-B35D-D5EEEBD6CC16}" type="parTrans" cxnId="{05F3F263-809F-402C-ACF6-6ACC35B191B1}">
      <dgm:prSet/>
      <dgm:spPr/>
      <dgm:t>
        <a:bodyPr/>
        <a:lstStyle/>
        <a:p>
          <a:pPr rtl="1"/>
          <a:endParaRPr lang="fa-IR" sz="1400">
            <a:cs typeface="B Zar" pitchFamily="2" charset="-78"/>
          </a:endParaRPr>
        </a:p>
      </dgm:t>
    </dgm:pt>
    <dgm:pt modelId="{D6759BD9-04BD-44FB-9D89-F185CACB48DB}" type="sibTrans" cxnId="{05F3F263-809F-402C-ACF6-6ACC35B191B1}">
      <dgm:prSet/>
      <dgm:spPr/>
      <dgm:t>
        <a:bodyPr/>
        <a:lstStyle/>
        <a:p>
          <a:pPr rtl="1"/>
          <a:endParaRPr lang="fa-IR" sz="1400"/>
        </a:p>
      </dgm:t>
    </dgm:pt>
    <dgm:pt modelId="{62BEA0F1-9FAF-499E-84EE-8BDF8837F45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050" dirty="0" smtClean="0">
              <a:cs typeface="B Zar" pitchFamily="2" charset="-78"/>
            </a:rPr>
            <a:t>گذشته نگر</a:t>
          </a:r>
          <a:endParaRPr lang="fa-IR" sz="1050" dirty="0">
            <a:cs typeface="B Zar" pitchFamily="2" charset="-78"/>
          </a:endParaRPr>
        </a:p>
      </dgm:t>
    </dgm:pt>
    <dgm:pt modelId="{A07D11F7-92ED-42E4-8C7D-136536237FA9}" type="parTrans" cxnId="{3BA4A6A9-131A-48EC-850D-3818D40F8EBC}">
      <dgm:prSet/>
      <dgm:spPr/>
      <dgm:t>
        <a:bodyPr/>
        <a:lstStyle/>
        <a:p>
          <a:pPr rtl="1"/>
          <a:endParaRPr lang="fa-IR" sz="1400">
            <a:cs typeface="B Zar" pitchFamily="2" charset="-78"/>
          </a:endParaRPr>
        </a:p>
      </dgm:t>
    </dgm:pt>
    <dgm:pt modelId="{088EDC1D-6ADC-4937-B700-AE646B801FE8}" type="sibTrans" cxnId="{3BA4A6A9-131A-48EC-850D-3818D40F8EBC}">
      <dgm:prSet/>
      <dgm:spPr/>
      <dgm:t>
        <a:bodyPr/>
        <a:lstStyle/>
        <a:p>
          <a:pPr rtl="1"/>
          <a:endParaRPr lang="fa-IR" sz="1400"/>
        </a:p>
      </dgm:t>
    </dgm:pt>
    <dgm:pt modelId="{20030E91-BDC4-4213-ACB1-824E5D75A330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050" dirty="0" smtClean="0">
              <a:cs typeface="B Zar" pitchFamily="2" charset="-78"/>
            </a:rPr>
            <a:t>آينده نگر</a:t>
          </a:r>
          <a:endParaRPr lang="fa-IR" sz="1050" dirty="0">
            <a:cs typeface="B Zar" pitchFamily="2" charset="-78"/>
          </a:endParaRPr>
        </a:p>
      </dgm:t>
    </dgm:pt>
    <dgm:pt modelId="{AA608AF1-C84A-48F1-AF44-E4FB8427E9E9}" type="parTrans" cxnId="{EAAF3208-3593-4D5C-8418-DB0690E158DC}">
      <dgm:prSet/>
      <dgm:spPr/>
      <dgm:t>
        <a:bodyPr/>
        <a:lstStyle/>
        <a:p>
          <a:pPr rtl="1"/>
          <a:endParaRPr lang="fa-IR" sz="1400">
            <a:cs typeface="B Zar" pitchFamily="2" charset="-78"/>
          </a:endParaRPr>
        </a:p>
      </dgm:t>
    </dgm:pt>
    <dgm:pt modelId="{77E8A653-B367-4136-BFE1-9CFCA2A6D0F8}" type="sibTrans" cxnId="{EAAF3208-3593-4D5C-8418-DB0690E158DC}">
      <dgm:prSet/>
      <dgm:spPr/>
      <dgm:t>
        <a:bodyPr/>
        <a:lstStyle/>
        <a:p>
          <a:pPr rtl="1"/>
          <a:endParaRPr lang="fa-IR" sz="1400"/>
        </a:p>
      </dgm:t>
    </dgm:pt>
    <dgm:pt modelId="{B50A4074-D6C3-47AA-9593-64765A885074}">
      <dgm:prSet custT="1"/>
      <dgm:spPr>
        <a:solidFill>
          <a:schemeClr val="tx1">
            <a:lumMod val="95000"/>
            <a:lumOff val="5000"/>
          </a:schemeClr>
        </a:solidFill>
        <a:scene3d>
          <a:camera prst="isometricOffAxis2Left"/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1"/>
          <a:r>
            <a:rPr lang="fa-IR" sz="4000" b="1" dirty="0" smtClean="0">
              <a:cs typeface="B Zar" pitchFamily="2" charset="-78"/>
            </a:rPr>
            <a:t>مطالعات ثانويه</a:t>
          </a:r>
          <a:endParaRPr lang="fa-IR" sz="4000" b="1" dirty="0">
            <a:cs typeface="B Zar" pitchFamily="2" charset="-78"/>
          </a:endParaRPr>
        </a:p>
      </dgm:t>
    </dgm:pt>
    <dgm:pt modelId="{75DC5F84-1148-404C-A04D-10D642EA152E}" type="parTrans" cxnId="{AE7509CA-D1E0-4951-965E-1DB044F1BC4F}">
      <dgm:prSet/>
      <dgm:spPr/>
      <dgm:t>
        <a:bodyPr/>
        <a:lstStyle/>
        <a:p>
          <a:pPr rtl="1"/>
          <a:endParaRPr lang="fa-IR" sz="1400"/>
        </a:p>
      </dgm:t>
    </dgm:pt>
    <dgm:pt modelId="{4B514D0A-6CA8-4931-930D-72194B008021}" type="sibTrans" cxnId="{AE7509CA-D1E0-4951-965E-1DB044F1BC4F}">
      <dgm:prSet/>
      <dgm:spPr/>
      <dgm:t>
        <a:bodyPr/>
        <a:lstStyle/>
        <a:p>
          <a:pPr rtl="1"/>
          <a:endParaRPr lang="fa-IR" sz="1400"/>
        </a:p>
      </dgm:t>
    </dgm:pt>
    <dgm:pt modelId="{6B17CD10-6716-441C-92A5-7E09A97C12A2}" type="pres">
      <dgm:prSet presAssocID="{730DDFFC-7C56-43CA-B35D-80B6F403A1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A2AFE88A-1171-41E9-90DF-023C898E717F}" type="pres">
      <dgm:prSet presAssocID="{DC4C9B77-A863-4C28-89A1-4D1087B3B9BC}" presName="hierRoot1" presStyleCnt="0">
        <dgm:presLayoutVars>
          <dgm:hierBranch val="init"/>
        </dgm:presLayoutVars>
      </dgm:prSet>
      <dgm:spPr/>
    </dgm:pt>
    <dgm:pt modelId="{3C0B80EB-69B0-4B14-A554-DF0E4377127C}" type="pres">
      <dgm:prSet presAssocID="{DC4C9B77-A863-4C28-89A1-4D1087B3B9BC}" presName="rootComposite1" presStyleCnt="0"/>
      <dgm:spPr/>
    </dgm:pt>
    <dgm:pt modelId="{5E690DA9-3CCF-4388-BDA4-70DD711B5275}" type="pres">
      <dgm:prSet presAssocID="{DC4C9B77-A863-4C28-89A1-4D1087B3B9BC}" presName="rootText1" presStyleLbl="node0" presStyleIdx="0" presStyleCnt="1" custScaleX="488086" custScaleY="1543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F6D5985-EE3F-49A9-BA5D-AD26BF84B910}" type="pres">
      <dgm:prSet presAssocID="{DC4C9B77-A863-4C28-89A1-4D1087B3B9BC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5C1BCA74-4356-4D07-96E1-7DC792EB6620}" type="pres">
      <dgm:prSet presAssocID="{DC4C9B77-A863-4C28-89A1-4D1087B3B9BC}" presName="hierChild2" presStyleCnt="0"/>
      <dgm:spPr/>
    </dgm:pt>
    <dgm:pt modelId="{6098E377-F17F-47E1-9D15-196347FDB24E}" type="pres">
      <dgm:prSet presAssocID="{1472C092-D1AF-4B43-AD01-87191AB14F2E}" presName="Name37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07B18C9E-9036-4014-9AD8-D89A8DE46A13}" type="pres">
      <dgm:prSet presAssocID="{467E6CB5-FE8B-4691-B6CA-C354945C108C}" presName="hierRoot2" presStyleCnt="0">
        <dgm:presLayoutVars>
          <dgm:hierBranch val="init"/>
        </dgm:presLayoutVars>
      </dgm:prSet>
      <dgm:spPr/>
    </dgm:pt>
    <dgm:pt modelId="{4273D57E-9A21-4AD7-AA37-8283CA927E73}" type="pres">
      <dgm:prSet presAssocID="{467E6CB5-FE8B-4691-B6CA-C354945C108C}" presName="rootComposite" presStyleCnt="0"/>
      <dgm:spPr/>
    </dgm:pt>
    <dgm:pt modelId="{1463B754-9B42-4E0E-A850-9F26F746A9F1}" type="pres">
      <dgm:prSet presAssocID="{467E6CB5-FE8B-4691-B6CA-C354945C108C}" presName="rootText" presStyleLbl="node2" presStyleIdx="0" presStyleCnt="3" custScaleX="1315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960057B-8807-4AD0-ABF7-FD83F81597AA}" type="pres">
      <dgm:prSet presAssocID="{467E6CB5-FE8B-4691-B6CA-C354945C108C}" presName="rootConnector" presStyleLbl="node2" presStyleIdx="0" presStyleCnt="3"/>
      <dgm:spPr/>
      <dgm:t>
        <a:bodyPr/>
        <a:lstStyle/>
        <a:p>
          <a:pPr rtl="1"/>
          <a:endParaRPr lang="fa-IR"/>
        </a:p>
      </dgm:t>
    </dgm:pt>
    <dgm:pt modelId="{91427010-769F-4797-B730-3AF7B139A9AD}" type="pres">
      <dgm:prSet presAssocID="{467E6CB5-FE8B-4691-B6CA-C354945C108C}" presName="hierChild4" presStyleCnt="0"/>
      <dgm:spPr/>
    </dgm:pt>
    <dgm:pt modelId="{9BF188BB-1FB3-4AC6-A299-4E7787C6ADAF}" type="pres">
      <dgm:prSet presAssocID="{FF5F3954-B4EC-4569-A8DC-1010CA862677}" presName="Name37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85A19AC3-6723-41E3-BAF4-36ED5CF8A22F}" type="pres">
      <dgm:prSet presAssocID="{5177DCEE-07C7-4E0F-A356-D5AD2BF2773C}" presName="hierRoot2" presStyleCnt="0">
        <dgm:presLayoutVars>
          <dgm:hierBranch val="init"/>
        </dgm:presLayoutVars>
      </dgm:prSet>
      <dgm:spPr/>
    </dgm:pt>
    <dgm:pt modelId="{15785BAB-1A55-45DD-8485-A703EE276DB5}" type="pres">
      <dgm:prSet presAssocID="{5177DCEE-07C7-4E0F-A356-D5AD2BF2773C}" presName="rootComposite" presStyleCnt="0"/>
      <dgm:spPr/>
    </dgm:pt>
    <dgm:pt modelId="{9FE415B1-2239-4DB7-8ADB-042957FDD632}" type="pres">
      <dgm:prSet presAssocID="{5177DCEE-07C7-4E0F-A356-D5AD2BF2773C}" presName="rootText" presStyleLbl="node3" presStyleIdx="0" presStyleCnt="2" custScaleX="238383" custLinFactNeighborY="-275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38799CE-C620-4018-B948-2B6DF43AFA27}" type="pres">
      <dgm:prSet presAssocID="{5177DCEE-07C7-4E0F-A356-D5AD2BF2773C}" presName="rootConnector" presStyleLbl="node3" presStyleIdx="0" presStyleCnt="2"/>
      <dgm:spPr/>
      <dgm:t>
        <a:bodyPr/>
        <a:lstStyle/>
        <a:p>
          <a:pPr rtl="1"/>
          <a:endParaRPr lang="fa-IR"/>
        </a:p>
      </dgm:t>
    </dgm:pt>
    <dgm:pt modelId="{E9946599-3749-434E-8932-3A437A05158A}" type="pres">
      <dgm:prSet presAssocID="{5177DCEE-07C7-4E0F-A356-D5AD2BF2773C}" presName="hierChild4" presStyleCnt="0"/>
      <dgm:spPr/>
    </dgm:pt>
    <dgm:pt modelId="{B5CE4120-F577-497A-B231-158A7A7BBD08}" type="pres">
      <dgm:prSet presAssocID="{F20B9EE7-85C3-42B3-A862-F822875ED07C}" presName="Name37" presStyleLbl="parChTrans1D4" presStyleIdx="0" presStyleCnt="21"/>
      <dgm:spPr/>
      <dgm:t>
        <a:bodyPr/>
        <a:lstStyle/>
        <a:p>
          <a:pPr rtl="1"/>
          <a:endParaRPr lang="fa-IR"/>
        </a:p>
      </dgm:t>
    </dgm:pt>
    <dgm:pt modelId="{E1CE1D08-B857-4C70-A04E-B6B8A059F815}" type="pres">
      <dgm:prSet presAssocID="{0AF0C7A3-4E85-4A44-A13D-3AF8383290FA}" presName="hierRoot2" presStyleCnt="0">
        <dgm:presLayoutVars>
          <dgm:hierBranch val="init"/>
        </dgm:presLayoutVars>
      </dgm:prSet>
      <dgm:spPr/>
    </dgm:pt>
    <dgm:pt modelId="{E6623EC1-5039-4866-BA18-9995BEDD450C}" type="pres">
      <dgm:prSet presAssocID="{0AF0C7A3-4E85-4A44-A13D-3AF8383290FA}" presName="rootComposite" presStyleCnt="0"/>
      <dgm:spPr/>
    </dgm:pt>
    <dgm:pt modelId="{5D86C67D-5EB6-4D38-9AE8-E652BDCF6CBE}" type="pres">
      <dgm:prSet presAssocID="{0AF0C7A3-4E85-4A44-A13D-3AF8383290FA}" presName="rootText" presStyleLbl="node4" presStyleIdx="0" presStyleCnt="21" custScaleX="16305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BEBE90B-E0F1-4035-8DA9-CB3E09A93727}" type="pres">
      <dgm:prSet presAssocID="{0AF0C7A3-4E85-4A44-A13D-3AF8383290FA}" presName="rootConnector" presStyleLbl="node4" presStyleIdx="0" presStyleCnt="21"/>
      <dgm:spPr/>
      <dgm:t>
        <a:bodyPr/>
        <a:lstStyle/>
        <a:p>
          <a:pPr rtl="1"/>
          <a:endParaRPr lang="fa-IR"/>
        </a:p>
      </dgm:t>
    </dgm:pt>
    <dgm:pt modelId="{46B990D9-B9BF-45DA-9153-EA83E2486290}" type="pres">
      <dgm:prSet presAssocID="{0AF0C7A3-4E85-4A44-A13D-3AF8383290FA}" presName="hierChild4" presStyleCnt="0"/>
      <dgm:spPr/>
    </dgm:pt>
    <dgm:pt modelId="{11755896-660F-4EAD-8E88-25525B2153B9}" type="pres">
      <dgm:prSet presAssocID="{A8382A5B-439C-4DAA-99C1-28B60898DCEF}" presName="Name37" presStyleLbl="parChTrans1D4" presStyleIdx="1" presStyleCnt="21"/>
      <dgm:spPr/>
      <dgm:t>
        <a:bodyPr/>
        <a:lstStyle/>
        <a:p>
          <a:pPr rtl="1"/>
          <a:endParaRPr lang="fa-IR"/>
        </a:p>
      </dgm:t>
    </dgm:pt>
    <dgm:pt modelId="{F9C63C7B-26F1-41AF-8528-A3D640251A3B}" type="pres">
      <dgm:prSet presAssocID="{F4D77973-2FFA-4DD4-856D-0DE7FF8B4816}" presName="hierRoot2" presStyleCnt="0">
        <dgm:presLayoutVars>
          <dgm:hierBranch val="init"/>
        </dgm:presLayoutVars>
      </dgm:prSet>
      <dgm:spPr/>
    </dgm:pt>
    <dgm:pt modelId="{BBC5CA01-00D0-4D48-9721-FB8AFC0C313C}" type="pres">
      <dgm:prSet presAssocID="{F4D77973-2FFA-4DD4-856D-0DE7FF8B4816}" presName="rootComposite" presStyleCnt="0"/>
      <dgm:spPr/>
    </dgm:pt>
    <dgm:pt modelId="{68C33B33-985C-4D29-828A-D2C66CB545EA}" type="pres">
      <dgm:prSet presAssocID="{F4D77973-2FFA-4DD4-856D-0DE7FF8B4816}" presName="rootText" presStyleLbl="node4" presStyleIdx="1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2085E04-B580-4554-81E4-345AF0783964}" type="pres">
      <dgm:prSet presAssocID="{F4D77973-2FFA-4DD4-856D-0DE7FF8B4816}" presName="rootConnector" presStyleLbl="node4" presStyleIdx="1" presStyleCnt="21"/>
      <dgm:spPr/>
      <dgm:t>
        <a:bodyPr/>
        <a:lstStyle/>
        <a:p>
          <a:pPr rtl="1"/>
          <a:endParaRPr lang="fa-IR"/>
        </a:p>
      </dgm:t>
    </dgm:pt>
    <dgm:pt modelId="{B003BEA0-F975-44A4-8E84-4E4ECB33E2D1}" type="pres">
      <dgm:prSet presAssocID="{F4D77973-2FFA-4DD4-856D-0DE7FF8B4816}" presName="hierChild4" presStyleCnt="0"/>
      <dgm:spPr/>
    </dgm:pt>
    <dgm:pt modelId="{FD7ECBB7-AEC7-43FE-B5C2-F92162DBF9B8}" type="pres">
      <dgm:prSet presAssocID="{3A0A7336-3C80-4591-B07F-47B5C4F51635}" presName="Name37" presStyleLbl="parChTrans1D4" presStyleIdx="2" presStyleCnt="21"/>
      <dgm:spPr/>
      <dgm:t>
        <a:bodyPr/>
        <a:lstStyle/>
        <a:p>
          <a:pPr rtl="1"/>
          <a:endParaRPr lang="fa-IR"/>
        </a:p>
      </dgm:t>
    </dgm:pt>
    <dgm:pt modelId="{79848051-2235-445C-8AA1-63F5A39EB6D2}" type="pres">
      <dgm:prSet presAssocID="{031A2FCD-A35B-4945-A5D6-98DF22DE8E65}" presName="hierRoot2" presStyleCnt="0">
        <dgm:presLayoutVars>
          <dgm:hierBranch val="init"/>
        </dgm:presLayoutVars>
      </dgm:prSet>
      <dgm:spPr/>
    </dgm:pt>
    <dgm:pt modelId="{D6A4C7A6-608C-4FE5-AFCC-D496C1A2ABE3}" type="pres">
      <dgm:prSet presAssocID="{031A2FCD-A35B-4945-A5D6-98DF22DE8E65}" presName="rootComposite" presStyleCnt="0"/>
      <dgm:spPr/>
    </dgm:pt>
    <dgm:pt modelId="{3F24E2E9-2C30-4AFC-9075-623A78AB5BF2}" type="pres">
      <dgm:prSet presAssocID="{031A2FCD-A35B-4945-A5D6-98DF22DE8E65}" presName="rootText" presStyleLbl="node4" presStyleIdx="2" presStyleCnt="21" custScaleX="1287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C6EC41D-04B7-4B0D-A484-057C44BE1DAF}" type="pres">
      <dgm:prSet presAssocID="{031A2FCD-A35B-4945-A5D6-98DF22DE8E65}" presName="rootConnector" presStyleLbl="node4" presStyleIdx="2" presStyleCnt="21"/>
      <dgm:spPr/>
      <dgm:t>
        <a:bodyPr/>
        <a:lstStyle/>
        <a:p>
          <a:pPr rtl="1"/>
          <a:endParaRPr lang="fa-IR"/>
        </a:p>
      </dgm:t>
    </dgm:pt>
    <dgm:pt modelId="{5C049CA4-2632-427E-905D-18F9D396CCF3}" type="pres">
      <dgm:prSet presAssocID="{031A2FCD-A35B-4945-A5D6-98DF22DE8E65}" presName="hierChild4" presStyleCnt="0"/>
      <dgm:spPr/>
    </dgm:pt>
    <dgm:pt modelId="{EE5E9563-287B-46E1-9D69-DAC04BA83C48}" type="pres">
      <dgm:prSet presAssocID="{031A2FCD-A35B-4945-A5D6-98DF22DE8E65}" presName="hierChild5" presStyleCnt="0"/>
      <dgm:spPr/>
    </dgm:pt>
    <dgm:pt modelId="{9407C331-17F0-40DE-A88D-8949F2BA9BC2}" type="pres">
      <dgm:prSet presAssocID="{E367FCC3-4124-487B-AF14-99DFA7BD5F73}" presName="Name37" presStyleLbl="parChTrans1D4" presStyleIdx="3" presStyleCnt="21"/>
      <dgm:spPr/>
      <dgm:t>
        <a:bodyPr/>
        <a:lstStyle/>
        <a:p>
          <a:pPr rtl="1"/>
          <a:endParaRPr lang="fa-IR"/>
        </a:p>
      </dgm:t>
    </dgm:pt>
    <dgm:pt modelId="{EABA80F3-C3D4-4D67-B9BF-3C267DE3A90E}" type="pres">
      <dgm:prSet presAssocID="{7332C810-AEE4-416E-9D97-1C5C05DF4BCD}" presName="hierRoot2" presStyleCnt="0">
        <dgm:presLayoutVars>
          <dgm:hierBranch val="init"/>
        </dgm:presLayoutVars>
      </dgm:prSet>
      <dgm:spPr/>
    </dgm:pt>
    <dgm:pt modelId="{2D81F88F-B506-4FDC-973C-D246F840EC4F}" type="pres">
      <dgm:prSet presAssocID="{7332C810-AEE4-416E-9D97-1C5C05DF4BCD}" presName="rootComposite" presStyleCnt="0"/>
      <dgm:spPr/>
    </dgm:pt>
    <dgm:pt modelId="{BF7BF25B-F214-46C3-9362-0D00F5DEB50E}" type="pres">
      <dgm:prSet presAssocID="{7332C810-AEE4-416E-9D97-1C5C05DF4BCD}" presName="rootText" presStyleLbl="node4" presStyleIdx="3" presStyleCnt="21" custScaleX="12034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662D1A8-AE6F-41D0-A38C-55CD4E5E8B42}" type="pres">
      <dgm:prSet presAssocID="{7332C810-AEE4-416E-9D97-1C5C05DF4BCD}" presName="rootConnector" presStyleLbl="node4" presStyleIdx="3" presStyleCnt="21"/>
      <dgm:spPr/>
      <dgm:t>
        <a:bodyPr/>
        <a:lstStyle/>
        <a:p>
          <a:pPr rtl="1"/>
          <a:endParaRPr lang="fa-IR"/>
        </a:p>
      </dgm:t>
    </dgm:pt>
    <dgm:pt modelId="{ABF7BCAD-24D3-4E28-B0C0-54491EB3BD2F}" type="pres">
      <dgm:prSet presAssocID="{7332C810-AEE4-416E-9D97-1C5C05DF4BCD}" presName="hierChild4" presStyleCnt="0"/>
      <dgm:spPr/>
    </dgm:pt>
    <dgm:pt modelId="{8C7ABE5E-02FA-4C5A-A987-012EFBF91E01}" type="pres">
      <dgm:prSet presAssocID="{7332C810-AEE4-416E-9D97-1C5C05DF4BCD}" presName="hierChild5" presStyleCnt="0"/>
      <dgm:spPr/>
    </dgm:pt>
    <dgm:pt modelId="{07BE1127-A247-4587-AA7B-068B48DA6F48}" type="pres">
      <dgm:prSet presAssocID="{F4D77973-2FFA-4DD4-856D-0DE7FF8B4816}" presName="hierChild5" presStyleCnt="0"/>
      <dgm:spPr/>
    </dgm:pt>
    <dgm:pt modelId="{47035BAC-1D3B-4CED-A7B9-8139595C5A64}" type="pres">
      <dgm:prSet presAssocID="{93FBAAD7-3301-4D3D-BBDE-235BA13D994A}" presName="Name37" presStyleLbl="parChTrans1D4" presStyleIdx="4" presStyleCnt="21"/>
      <dgm:spPr/>
      <dgm:t>
        <a:bodyPr/>
        <a:lstStyle/>
        <a:p>
          <a:pPr rtl="1"/>
          <a:endParaRPr lang="fa-IR"/>
        </a:p>
      </dgm:t>
    </dgm:pt>
    <dgm:pt modelId="{864EE423-C096-4184-83EF-87E350A78AAA}" type="pres">
      <dgm:prSet presAssocID="{46DC7BB7-2686-464F-A608-9A65CAD67552}" presName="hierRoot2" presStyleCnt="0">
        <dgm:presLayoutVars>
          <dgm:hierBranch val="init"/>
        </dgm:presLayoutVars>
      </dgm:prSet>
      <dgm:spPr/>
    </dgm:pt>
    <dgm:pt modelId="{CDEBC57A-7BE9-4610-BB9C-AAC77F550BFD}" type="pres">
      <dgm:prSet presAssocID="{46DC7BB7-2686-464F-A608-9A65CAD67552}" presName="rootComposite" presStyleCnt="0"/>
      <dgm:spPr/>
    </dgm:pt>
    <dgm:pt modelId="{DC2B4FDB-3849-4788-B04D-D4FD96F56C77}" type="pres">
      <dgm:prSet presAssocID="{46DC7BB7-2686-464F-A608-9A65CAD67552}" presName="rootText" presStyleLbl="node4" presStyleIdx="4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DE0F6FF-7A46-4565-8DCC-60B6FAED7E69}" type="pres">
      <dgm:prSet presAssocID="{46DC7BB7-2686-464F-A608-9A65CAD67552}" presName="rootConnector" presStyleLbl="node4" presStyleIdx="4" presStyleCnt="21"/>
      <dgm:spPr/>
      <dgm:t>
        <a:bodyPr/>
        <a:lstStyle/>
        <a:p>
          <a:pPr rtl="1"/>
          <a:endParaRPr lang="fa-IR"/>
        </a:p>
      </dgm:t>
    </dgm:pt>
    <dgm:pt modelId="{D81C8681-07B3-4127-86C6-E134910B26CF}" type="pres">
      <dgm:prSet presAssocID="{46DC7BB7-2686-464F-A608-9A65CAD67552}" presName="hierChild4" presStyleCnt="0"/>
      <dgm:spPr/>
    </dgm:pt>
    <dgm:pt modelId="{D76049D8-F073-433E-B89C-7302EA05EC00}" type="pres">
      <dgm:prSet presAssocID="{1EB8A694-7B39-49EA-BE4C-74FA956B376E}" presName="Name37" presStyleLbl="parChTrans1D4" presStyleIdx="5" presStyleCnt="21"/>
      <dgm:spPr/>
      <dgm:t>
        <a:bodyPr/>
        <a:lstStyle/>
        <a:p>
          <a:pPr rtl="1"/>
          <a:endParaRPr lang="fa-IR"/>
        </a:p>
      </dgm:t>
    </dgm:pt>
    <dgm:pt modelId="{35B48B91-EB4D-4BFF-8ECE-F6C78771CE63}" type="pres">
      <dgm:prSet presAssocID="{A06E8EF6-EC1B-4A14-B3E1-6BFF2B47B0E3}" presName="hierRoot2" presStyleCnt="0">
        <dgm:presLayoutVars>
          <dgm:hierBranch val="init"/>
        </dgm:presLayoutVars>
      </dgm:prSet>
      <dgm:spPr/>
    </dgm:pt>
    <dgm:pt modelId="{D99DFAEC-6C39-436D-BB0A-E90AE9BEECD7}" type="pres">
      <dgm:prSet presAssocID="{A06E8EF6-EC1B-4A14-B3E1-6BFF2B47B0E3}" presName="rootComposite" presStyleCnt="0"/>
      <dgm:spPr/>
    </dgm:pt>
    <dgm:pt modelId="{0D357CA4-99AA-4C08-A924-3A94C950A523}" type="pres">
      <dgm:prSet presAssocID="{A06E8EF6-EC1B-4A14-B3E1-6BFF2B47B0E3}" presName="rootText" presStyleLbl="node4" presStyleIdx="5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99BF301-F8BC-449C-B5AC-643A44C6535D}" type="pres">
      <dgm:prSet presAssocID="{A06E8EF6-EC1B-4A14-B3E1-6BFF2B47B0E3}" presName="rootConnector" presStyleLbl="node4" presStyleIdx="5" presStyleCnt="21"/>
      <dgm:spPr/>
      <dgm:t>
        <a:bodyPr/>
        <a:lstStyle/>
        <a:p>
          <a:pPr rtl="1"/>
          <a:endParaRPr lang="fa-IR"/>
        </a:p>
      </dgm:t>
    </dgm:pt>
    <dgm:pt modelId="{D4BBEF41-901B-4171-8447-449092A5F53E}" type="pres">
      <dgm:prSet presAssocID="{A06E8EF6-EC1B-4A14-B3E1-6BFF2B47B0E3}" presName="hierChild4" presStyleCnt="0"/>
      <dgm:spPr/>
    </dgm:pt>
    <dgm:pt modelId="{2CF5801D-81B4-4FE9-BC04-DA87A23DC2A5}" type="pres">
      <dgm:prSet presAssocID="{A06E8EF6-EC1B-4A14-B3E1-6BFF2B47B0E3}" presName="hierChild5" presStyleCnt="0"/>
      <dgm:spPr/>
    </dgm:pt>
    <dgm:pt modelId="{2BEAE899-82B5-40F5-83EC-B18BC1B496FF}" type="pres">
      <dgm:prSet presAssocID="{3C64A75A-07A9-4435-9573-3EB4ED727BA5}" presName="Name37" presStyleLbl="parChTrans1D4" presStyleIdx="6" presStyleCnt="21"/>
      <dgm:spPr/>
      <dgm:t>
        <a:bodyPr/>
        <a:lstStyle/>
        <a:p>
          <a:pPr rtl="1"/>
          <a:endParaRPr lang="fa-IR"/>
        </a:p>
      </dgm:t>
    </dgm:pt>
    <dgm:pt modelId="{916313D3-1968-4D93-A446-934E27190016}" type="pres">
      <dgm:prSet presAssocID="{3230EDAA-3A1A-4FBB-8AB2-FD1ABEDE4B5F}" presName="hierRoot2" presStyleCnt="0">
        <dgm:presLayoutVars>
          <dgm:hierBranch val="init"/>
        </dgm:presLayoutVars>
      </dgm:prSet>
      <dgm:spPr/>
    </dgm:pt>
    <dgm:pt modelId="{BE79DBBA-AE69-4F13-B2EC-05FF8A318D8B}" type="pres">
      <dgm:prSet presAssocID="{3230EDAA-3A1A-4FBB-8AB2-FD1ABEDE4B5F}" presName="rootComposite" presStyleCnt="0"/>
      <dgm:spPr/>
    </dgm:pt>
    <dgm:pt modelId="{E4D215AC-E91D-4EA9-A861-68372170992D}" type="pres">
      <dgm:prSet presAssocID="{3230EDAA-3A1A-4FBB-8AB2-FD1ABEDE4B5F}" presName="rootText" presStyleLbl="node4" presStyleIdx="6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CF6C796-F68B-4F9E-B0FB-2B0DA5D32DE4}" type="pres">
      <dgm:prSet presAssocID="{3230EDAA-3A1A-4FBB-8AB2-FD1ABEDE4B5F}" presName="rootConnector" presStyleLbl="node4" presStyleIdx="6" presStyleCnt="21"/>
      <dgm:spPr/>
      <dgm:t>
        <a:bodyPr/>
        <a:lstStyle/>
        <a:p>
          <a:pPr rtl="1"/>
          <a:endParaRPr lang="fa-IR"/>
        </a:p>
      </dgm:t>
    </dgm:pt>
    <dgm:pt modelId="{740ECCA3-7FF6-4FB6-A8C4-FAAE9D5ADDB3}" type="pres">
      <dgm:prSet presAssocID="{3230EDAA-3A1A-4FBB-8AB2-FD1ABEDE4B5F}" presName="hierChild4" presStyleCnt="0"/>
      <dgm:spPr/>
    </dgm:pt>
    <dgm:pt modelId="{99F311E9-9FBE-4B8C-87B1-127AB56BED2B}" type="pres">
      <dgm:prSet presAssocID="{A07D11F7-92ED-42E4-8C7D-136536237FA9}" presName="Name37" presStyleLbl="parChTrans1D4" presStyleIdx="7" presStyleCnt="21"/>
      <dgm:spPr/>
      <dgm:t>
        <a:bodyPr/>
        <a:lstStyle/>
        <a:p>
          <a:pPr rtl="1"/>
          <a:endParaRPr lang="fa-IR"/>
        </a:p>
      </dgm:t>
    </dgm:pt>
    <dgm:pt modelId="{C05DFF82-886A-4746-BADE-75E80A80BE19}" type="pres">
      <dgm:prSet presAssocID="{62BEA0F1-9FAF-499E-84EE-8BDF8837F459}" presName="hierRoot2" presStyleCnt="0">
        <dgm:presLayoutVars>
          <dgm:hierBranch val="init"/>
        </dgm:presLayoutVars>
      </dgm:prSet>
      <dgm:spPr/>
    </dgm:pt>
    <dgm:pt modelId="{3B0F15E5-607A-4249-B889-F5F0C91ADB60}" type="pres">
      <dgm:prSet presAssocID="{62BEA0F1-9FAF-499E-84EE-8BDF8837F459}" presName="rootComposite" presStyleCnt="0"/>
      <dgm:spPr/>
    </dgm:pt>
    <dgm:pt modelId="{3D7995A1-0BCB-4A8A-9ED3-EE088CEAA1B0}" type="pres">
      <dgm:prSet presAssocID="{62BEA0F1-9FAF-499E-84EE-8BDF8837F459}" presName="rootText" presStyleLbl="node4" presStyleIdx="7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B255218-1351-403C-A74B-A7CF8E0BE9B4}" type="pres">
      <dgm:prSet presAssocID="{62BEA0F1-9FAF-499E-84EE-8BDF8837F459}" presName="rootConnector" presStyleLbl="node4" presStyleIdx="7" presStyleCnt="21"/>
      <dgm:spPr/>
      <dgm:t>
        <a:bodyPr/>
        <a:lstStyle/>
        <a:p>
          <a:pPr rtl="1"/>
          <a:endParaRPr lang="fa-IR"/>
        </a:p>
      </dgm:t>
    </dgm:pt>
    <dgm:pt modelId="{05CAC98C-8469-478D-9286-B0B2FBC29933}" type="pres">
      <dgm:prSet presAssocID="{62BEA0F1-9FAF-499E-84EE-8BDF8837F459}" presName="hierChild4" presStyleCnt="0"/>
      <dgm:spPr/>
    </dgm:pt>
    <dgm:pt modelId="{EBA78F6C-D1EB-464D-87BA-4478CA1999E3}" type="pres">
      <dgm:prSet presAssocID="{62BEA0F1-9FAF-499E-84EE-8BDF8837F459}" presName="hierChild5" presStyleCnt="0"/>
      <dgm:spPr/>
    </dgm:pt>
    <dgm:pt modelId="{5CA69FBE-A70F-40EE-ABF2-1CE48E810FC6}" type="pres">
      <dgm:prSet presAssocID="{AA608AF1-C84A-48F1-AF44-E4FB8427E9E9}" presName="Name37" presStyleLbl="parChTrans1D4" presStyleIdx="8" presStyleCnt="21"/>
      <dgm:spPr/>
      <dgm:t>
        <a:bodyPr/>
        <a:lstStyle/>
        <a:p>
          <a:pPr rtl="1"/>
          <a:endParaRPr lang="fa-IR"/>
        </a:p>
      </dgm:t>
    </dgm:pt>
    <dgm:pt modelId="{04624AFC-2381-4D48-8519-6441143B8EFD}" type="pres">
      <dgm:prSet presAssocID="{20030E91-BDC4-4213-ACB1-824E5D75A330}" presName="hierRoot2" presStyleCnt="0">
        <dgm:presLayoutVars>
          <dgm:hierBranch val="init"/>
        </dgm:presLayoutVars>
      </dgm:prSet>
      <dgm:spPr/>
    </dgm:pt>
    <dgm:pt modelId="{7D64DB42-2902-4ABE-A010-1DA81D8BD48E}" type="pres">
      <dgm:prSet presAssocID="{20030E91-BDC4-4213-ACB1-824E5D75A330}" presName="rootComposite" presStyleCnt="0"/>
      <dgm:spPr/>
    </dgm:pt>
    <dgm:pt modelId="{D8511CD5-FBCD-4BDE-A31C-6C85F777FEEB}" type="pres">
      <dgm:prSet presAssocID="{20030E91-BDC4-4213-ACB1-824E5D75A330}" presName="rootText" presStyleLbl="node4" presStyleIdx="8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8D584DF-9872-4F39-9139-163A3DBD2A46}" type="pres">
      <dgm:prSet presAssocID="{20030E91-BDC4-4213-ACB1-824E5D75A330}" presName="rootConnector" presStyleLbl="node4" presStyleIdx="8" presStyleCnt="21"/>
      <dgm:spPr/>
      <dgm:t>
        <a:bodyPr/>
        <a:lstStyle/>
        <a:p>
          <a:pPr rtl="1"/>
          <a:endParaRPr lang="fa-IR"/>
        </a:p>
      </dgm:t>
    </dgm:pt>
    <dgm:pt modelId="{3D9E6901-0337-4714-8AFD-CD7B32DDF596}" type="pres">
      <dgm:prSet presAssocID="{20030E91-BDC4-4213-ACB1-824E5D75A330}" presName="hierChild4" presStyleCnt="0"/>
      <dgm:spPr/>
    </dgm:pt>
    <dgm:pt modelId="{1350D799-AC9D-4CC3-BB07-4BB90DF2E84F}" type="pres">
      <dgm:prSet presAssocID="{20030E91-BDC4-4213-ACB1-824E5D75A330}" presName="hierChild5" presStyleCnt="0"/>
      <dgm:spPr/>
    </dgm:pt>
    <dgm:pt modelId="{D97982F6-8207-476C-AFE6-D2CB392828CF}" type="pres">
      <dgm:prSet presAssocID="{3230EDAA-3A1A-4FBB-8AB2-FD1ABEDE4B5F}" presName="hierChild5" presStyleCnt="0"/>
      <dgm:spPr/>
    </dgm:pt>
    <dgm:pt modelId="{472DA764-55D0-4E37-8A3F-600107772A9F}" type="pres">
      <dgm:prSet presAssocID="{E58E9CD9-0999-444A-A2B6-402C67131AC9}" presName="Name37" presStyleLbl="parChTrans1D4" presStyleIdx="9" presStyleCnt="21"/>
      <dgm:spPr/>
      <dgm:t>
        <a:bodyPr/>
        <a:lstStyle/>
        <a:p>
          <a:pPr rtl="1"/>
          <a:endParaRPr lang="fa-IR"/>
        </a:p>
      </dgm:t>
    </dgm:pt>
    <dgm:pt modelId="{9DE7EE0C-855F-407E-81EA-DEB6237A1913}" type="pres">
      <dgm:prSet presAssocID="{C2F6B34E-8396-4E06-B18F-10EC627D0005}" presName="hierRoot2" presStyleCnt="0">
        <dgm:presLayoutVars>
          <dgm:hierBranch val="init"/>
        </dgm:presLayoutVars>
      </dgm:prSet>
      <dgm:spPr/>
    </dgm:pt>
    <dgm:pt modelId="{049DE16B-BFCA-48A9-B5A2-54677130C396}" type="pres">
      <dgm:prSet presAssocID="{C2F6B34E-8396-4E06-B18F-10EC627D0005}" presName="rootComposite" presStyleCnt="0"/>
      <dgm:spPr/>
    </dgm:pt>
    <dgm:pt modelId="{DA6F274E-CB27-42AE-9C21-5EAFECB2824A}" type="pres">
      <dgm:prSet presAssocID="{C2F6B34E-8396-4E06-B18F-10EC627D0005}" presName="rootText" presStyleLbl="node4" presStyleIdx="9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C23A98B-C23D-4EF1-B247-5A4B91779F59}" type="pres">
      <dgm:prSet presAssocID="{C2F6B34E-8396-4E06-B18F-10EC627D0005}" presName="rootConnector" presStyleLbl="node4" presStyleIdx="9" presStyleCnt="21"/>
      <dgm:spPr/>
      <dgm:t>
        <a:bodyPr/>
        <a:lstStyle/>
        <a:p>
          <a:pPr rtl="1"/>
          <a:endParaRPr lang="fa-IR"/>
        </a:p>
      </dgm:t>
    </dgm:pt>
    <dgm:pt modelId="{645F853F-6984-4FF3-9C71-FFB0BF9B0A5F}" type="pres">
      <dgm:prSet presAssocID="{C2F6B34E-8396-4E06-B18F-10EC627D0005}" presName="hierChild4" presStyleCnt="0"/>
      <dgm:spPr/>
    </dgm:pt>
    <dgm:pt modelId="{BBE1181D-7B4C-4F84-A1F4-94A214140948}" type="pres">
      <dgm:prSet presAssocID="{A6457C68-EF9F-4859-ACFF-F8564883AC85}" presName="Name37" presStyleLbl="parChTrans1D4" presStyleIdx="10" presStyleCnt="21"/>
      <dgm:spPr/>
      <dgm:t>
        <a:bodyPr/>
        <a:lstStyle/>
        <a:p>
          <a:pPr rtl="1"/>
          <a:endParaRPr lang="fa-IR"/>
        </a:p>
      </dgm:t>
    </dgm:pt>
    <dgm:pt modelId="{8A50E88C-5F44-4CF2-8300-8759509C7EC0}" type="pres">
      <dgm:prSet presAssocID="{8402236D-A4D3-4196-8F82-B0410B979ABE}" presName="hierRoot2" presStyleCnt="0">
        <dgm:presLayoutVars>
          <dgm:hierBranch val="init"/>
        </dgm:presLayoutVars>
      </dgm:prSet>
      <dgm:spPr/>
    </dgm:pt>
    <dgm:pt modelId="{A2D28ED4-ECC7-400E-88B0-F8B95F1B72C7}" type="pres">
      <dgm:prSet presAssocID="{8402236D-A4D3-4196-8F82-B0410B979ABE}" presName="rootComposite" presStyleCnt="0"/>
      <dgm:spPr/>
    </dgm:pt>
    <dgm:pt modelId="{ABC1D39E-744E-4E35-8955-90978CFBAC78}" type="pres">
      <dgm:prSet presAssocID="{8402236D-A4D3-4196-8F82-B0410B979ABE}" presName="rootText" presStyleLbl="node4" presStyleIdx="10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E943966-B19E-46F9-AC20-AE58E39320D4}" type="pres">
      <dgm:prSet presAssocID="{8402236D-A4D3-4196-8F82-B0410B979ABE}" presName="rootConnector" presStyleLbl="node4" presStyleIdx="10" presStyleCnt="21"/>
      <dgm:spPr/>
      <dgm:t>
        <a:bodyPr/>
        <a:lstStyle/>
        <a:p>
          <a:pPr rtl="1"/>
          <a:endParaRPr lang="fa-IR"/>
        </a:p>
      </dgm:t>
    </dgm:pt>
    <dgm:pt modelId="{AEF347B6-75E6-4AD2-B753-ECF32AD5A3C3}" type="pres">
      <dgm:prSet presAssocID="{8402236D-A4D3-4196-8F82-B0410B979ABE}" presName="hierChild4" presStyleCnt="0"/>
      <dgm:spPr/>
    </dgm:pt>
    <dgm:pt modelId="{493F8173-4C04-4FFC-B723-C47AA02FB0DD}" type="pres">
      <dgm:prSet presAssocID="{8402236D-A4D3-4196-8F82-B0410B979ABE}" presName="hierChild5" presStyleCnt="0"/>
      <dgm:spPr/>
    </dgm:pt>
    <dgm:pt modelId="{86193D20-31ED-4726-82D2-E614B2C41347}" type="pres">
      <dgm:prSet presAssocID="{EA92DB95-8F6E-4C73-B35D-D5EEEBD6CC16}" presName="Name37" presStyleLbl="parChTrans1D4" presStyleIdx="11" presStyleCnt="21"/>
      <dgm:spPr/>
      <dgm:t>
        <a:bodyPr/>
        <a:lstStyle/>
        <a:p>
          <a:pPr rtl="1"/>
          <a:endParaRPr lang="fa-IR"/>
        </a:p>
      </dgm:t>
    </dgm:pt>
    <dgm:pt modelId="{40468C2C-EAF2-4CD7-8DC2-BC507992BD42}" type="pres">
      <dgm:prSet presAssocID="{03109F20-C196-4896-9BDD-BF338D3C7754}" presName="hierRoot2" presStyleCnt="0">
        <dgm:presLayoutVars>
          <dgm:hierBranch val="init"/>
        </dgm:presLayoutVars>
      </dgm:prSet>
      <dgm:spPr/>
    </dgm:pt>
    <dgm:pt modelId="{9804C01D-BC2B-4DD8-B6D1-083EAF27A630}" type="pres">
      <dgm:prSet presAssocID="{03109F20-C196-4896-9BDD-BF338D3C7754}" presName="rootComposite" presStyleCnt="0"/>
      <dgm:spPr/>
    </dgm:pt>
    <dgm:pt modelId="{90819847-14EE-4426-BA12-D60603E1EE34}" type="pres">
      <dgm:prSet presAssocID="{03109F20-C196-4896-9BDD-BF338D3C7754}" presName="rootText" presStyleLbl="node4" presStyleIdx="11" presStyleCnt="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78DDD89-CDDD-476A-A274-B3F408FBD71D}" type="pres">
      <dgm:prSet presAssocID="{03109F20-C196-4896-9BDD-BF338D3C7754}" presName="rootConnector" presStyleLbl="node4" presStyleIdx="11" presStyleCnt="21"/>
      <dgm:spPr/>
      <dgm:t>
        <a:bodyPr/>
        <a:lstStyle/>
        <a:p>
          <a:pPr rtl="1"/>
          <a:endParaRPr lang="fa-IR"/>
        </a:p>
      </dgm:t>
    </dgm:pt>
    <dgm:pt modelId="{1DB1933F-29BE-49BA-A988-03E63C7A13DA}" type="pres">
      <dgm:prSet presAssocID="{03109F20-C196-4896-9BDD-BF338D3C7754}" presName="hierChild4" presStyleCnt="0"/>
      <dgm:spPr/>
    </dgm:pt>
    <dgm:pt modelId="{56DFC199-EAE7-41D7-AD7B-74F63757DBEE}" type="pres">
      <dgm:prSet presAssocID="{03109F20-C196-4896-9BDD-BF338D3C7754}" presName="hierChild5" presStyleCnt="0"/>
      <dgm:spPr/>
    </dgm:pt>
    <dgm:pt modelId="{5C9F19D5-6505-4763-B169-F8A86A5359D5}" type="pres">
      <dgm:prSet presAssocID="{C2F6B34E-8396-4E06-B18F-10EC627D0005}" presName="hierChild5" presStyleCnt="0"/>
      <dgm:spPr/>
    </dgm:pt>
    <dgm:pt modelId="{6B09E402-4158-4E2A-BA71-6E87CA0CA667}" type="pres">
      <dgm:prSet presAssocID="{46DC7BB7-2686-464F-A608-9A65CAD67552}" presName="hierChild5" presStyleCnt="0"/>
      <dgm:spPr/>
    </dgm:pt>
    <dgm:pt modelId="{E9EC1783-C4F5-4F56-938D-72B9AC0B599D}" type="pres">
      <dgm:prSet presAssocID="{0AF0C7A3-4E85-4A44-A13D-3AF8383290FA}" presName="hierChild5" presStyleCnt="0"/>
      <dgm:spPr/>
    </dgm:pt>
    <dgm:pt modelId="{0BB1B91D-6EA0-48D4-92A2-A04D6CD41743}" type="pres">
      <dgm:prSet presAssocID="{6B63EE62-BF42-458B-80B0-25BCABDFE1D9}" presName="Name37" presStyleLbl="parChTrans1D4" presStyleIdx="12" presStyleCnt="21"/>
      <dgm:spPr/>
      <dgm:t>
        <a:bodyPr/>
        <a:lstStyle/>
        <a:p>
          <a:pPr rtl="1"/>
          <a:endParaRPr lang="fa-IR"/>
        </a:p>
      </dgm:t>
    </dgm:pt>
    <dgm:pt modelId="{4561FB69-529C-4675-926A-D6E0BF50EE90}" type="pres">
      <dgm:prSet presAssocID="{D32CE600-98FB-4FE1-A34C-9F9FE47D64BF}" presName="hierRoot2" presStyleCnt="0">
        <dgm:presLayoutVars>
          <dgm:hierBranch val="init"/>
        </dgm:presLayoutVars>
      </dgm:prSet>
      <dgm:spPr/>
    </dgm:pt>
    <dgm:pt modelId="{6F13F3DC-C277-43A8-AC88-9A24B5952546}" type="pres">
      <dgm:prSet presAssocID="{D32CE600-98FB-4FE1-A34C-9F9FE47D64BF}" presName="rootComposite" presStyleCnt="0"/>
      <dgm:spPr/>
    </dgm:pt>
    <dgm:pt modelId="{9D089B82-0466-4EEA-BF90-A0B8AE7BBE75}" type="pres">
      <dgm:prSet presAssocID="{D32CE600-98FB-4FE1-A34C-9F9FE47D64BF}" presName="rootText" presStyleLbl="node4" presStyleIdx="12" presStyleCnt="21" custScaleX="1637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8556BA8-1765-4E3A-9087-7C1B4769F456}" type="pres">
      <dgm:prSet presAssocID="{D32CE600-98FB-4FE1-A34C-9F9FE47D64BF}" presName="rootConnector" presStyleLbl="node4" presStyleIdx="12" presStyleCnt="21"/>
      <dgm:spPr/>
      <dgm:t>
        <a:bodyPr/>
        <a:lstStyle/>
        <a:p>
          <a:pPr rtl="1"/>
          <a:endParaRPr lang="fa-IR"/>
        </a:p>
      </dgm:t>
    </dgm:pt>
    <dgm:pt modelId="{66CA95D4-CBF4-4B18-ACFA-7E35F289A46B}" type="pres">
      <dgm:prSet presAssocID="{D32CE600-98FB-4FE1-A34C-9F9FE47D64BF}" presName="hierChild4" presStyleCnt="0"/>
      <dgm:spPr/>
    </dgm:pt>
    <dgm:pt modelId="{BBE7173C-229D-4729-9123-9188836DCF23}" type="pres">
      <dgm:prSet presAssocID="{E1DBC48B-510E-4967-A3B8-68A30DE79205}" presName="Name37" presStyleLbl="parChTrans1D4" presStyleIdx="13" presStyleCnt="21"/>
      <dgm:spPr/>
      <dgm:t>
        <a:bodyPr/>
        <a:lstStyle/>
        <a:p>
          <a:pPr rtl="1"/>
          <a:endParaRPr lang="fa-IR"/>
        </a:p>
      </dgm:t>
    </dgm:pt>
    <dgm:pt modelId="{92FCC8DC-5E7C-4380-BFCB-886B9F04FF45}" type="pres">
      <dgm:prSet presAssocID="{ED12A7F9-4FE9-42C5-AA5F-FF5CB91C3D37}" presName="hierRoot2" presStyleCnt="0">
        <dgm:presLayoutVars>
          <dgm:hierBranch val="init"/>
        </dgm:presLayoutVars>
      </dgm:prSet>
      <dgm:spPr/>
    </dgm:pt>
    <dgm:pt modelId="{AA56980C-4897-4BCC-8E5F-86FF651ABA6C}" type="pres">
      <dgm:prSet presAssocID="{ED12A7F9-4FE9-42C5-AA5F-FF5CB91C3D37}" presName="rootComposite" presStyleCnt="0"/>
      <dgm:spPr/>
    </dgm:pt>
    <dgm:pt modelId="{5D2D0EAE-0AA0-49BD-A219-1F18039873D3}" type="pres">
      <dgm:prSet presAssocID="{ED12A7F9-4FE9-42C5-AA5F-FF5CB91C3D37}" presName="rootText" presStyleLbl="node4" presStyleIdx="13" presStyleCnt="21" custLinFactNeighborX="-942" custLinFactNeighborY="-28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CE633E7-3CC3-47F9-9CFC-803763D80B2D}" type="pres">
      <dgm:prSet presAssocID="{ED12A7F9-4FE9-42C5-AA5F-FF5CB91C3D37}" presName="rootConnector" presStyleLbl="node4" presStyleIdx="13" presStyleCnt="21"/>
      <dgm:spPr/>
      <dgm:t>
        <a:bodyPr/>
        <a:lstStyle/>
        <a:p>
          <a:pPr rtl="1"/>
          <a:endParaRPr lang="fa-IR"/>
        </a:p>
      </dgm:t>
    </dgm:pt>
    <dgm:pt modelId="{4C92B7BE-D82E-4ED1-B0F9-7EB0A43F7B92}" type="pres">
      <dgm:prSet presAssocID="{ED12A7F9-4FE9-42C5-AA5F-FF5CB91C3D37}" presName="hierChild4" presStyleCnt="0"/>
      <dgm:spPr/>
    </dgm:pt>
    <dgm:pt modelId="{F2060ADA-7F06-47FE-8F00-F0BB6302A147}" type="pres">
      <dgm:prSet presAssocID="{79514665-1F77-4EC8-9DD8-96808E9A7D1B}" presName="Name37" presStyleLbl="parChTrans1D4" presStyleIdx="14" presStyleCnt="21"/>
      <dgm:spPr/>
      <dgm:t>
        <a:bodyPr/>
        <a:lstStyle/>
        <a:p>
          <a:pPr rtl="1"/>
          <a:endParaRPr lang="fa-IR"/>
        </a:p>
      </dgm:t>
    </dgm:pt>
    <dgm:pt modelId="{CC26629B-5321-43F9-BB31-EFB21905FB5E}" type="pres">
      <dgm:prSet presAssocID="{3B8362D3-A2DD-44F4-85E0-D11D24C33A04}" presName="hierRoot2" presStyleCnt="0">
        <dgm:presLayoutVars>
          <dgm:hierBranch val="init"/>
        </dgm:presLayoutVars>
      </dgm:prSet>
      <dgm:spPr/>
    </dgm:pt>
    <dgm:pt modelId="{2C789E10-B426-4011-BF3F-0A13D78B4357}" type="pres">
      <dgm:prSet presAssocID="{3B8362D3-A2DD-44F4-85E0-D11D24C33A04}" presName="rootComposite" presStyleCnt="0"/>
      <dgm:spPr/>
    </dgm:pt>
    <dgm:pt modelId="{93677A3A-8EDE-435F-ACC1-72F2ABD09A1D}" type="pres">
      <dgm:prSet presAssocID="{3B8362D3-A2DD-44F4-85E0-D11D24C33A04}" presName="rootText" presStyleLbl="node4" presStyleIdx="14" presStyleCnt="21" custScaleY="14654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0F05A16-A1AF-4E5E-BC83-4764DC787594}" type="pres">
      <dgm:prSet presAssocID="{3B8362D3-A2DD-44F4-85E0-D11D24C33A04}" presName="rootConnector" presStyleLbl="node4" presStyleIdx="14" presStyleCnt="21"/>
      <dgm:spPr/>
      <dgm:t>
        <a:bodyPr/>
        <a:lstStyle/>
        <a:p>
          <a:pPr rtl="1"/>
          <a:endParaRPr lang="fa-IR"/>
        </a:p>
      </dgm:t>
    </dgm:pt>
    <dgm:pt modelId="{E3F9DF36-CECD-49AF-B51A-4EC6B3117347}" type="pres">
      <dgm:prSet presAssocID="{3B8362D3-A2DD-44F4-85E0-D11D24C33A04}" presName="hierChild4" presStyleCnt="0"/>
      <dgm:spPr/>
    </dgm:pt>
    <dgm:pt modelId="{1EC40855-3CCA-44A3-B7A6-ABC1E87C0610}" type="pres">
      <dgm:prSet presAssocID="{3B8362D3-A2DD-44F4-85E0-D11D24C33A04}" presName="hierChild5" presStyleCnt="0"/>
      <dgm:spPr/>
    </dgm:pt>
    <dgm:pt modelId="{D03DB96A-688A-472F-8E7C-6D5C04DCD2A8}" type="pres">
      <dgm:prSet presAssocID="{1E140C2B-FDD1-4B5F-8D4B-94CFB562093C}" presName="Name37" presStyleLbl="parChTrans1D4" presStyleIdx="15" presStyleCnt="21"/>
      <dgm:spPr/>
      <dgm:t>
        <a:bodyPr/>
        <a:lstStyle/>
        <a:p>
          <a:pPr rtl="1"/>
          <a:endParaRPr lang="fa-IR"/>
        </a:p>
      </dgm:t>
    </dgm:pt>
    <dgm:pt modelId="{E8F61A6C-2890-417F-B2FA-E36B980C6C34}" type="pres">
      <dgm:prSet presAssocID="{0C281055-0DFB-4362-A634-D79F7C6F7EC9}" presName="hierRoot2" presStyleCnt="0">
        <dgm:presLayoutVars>
          <dgm:hierBranch val="init"/>
        </dgm:presLayoutVars>
      </dgm:prSet>
      <dgm:spPr/>
    </dgm:pt>
    <dgm:pt modelId="{EE601D78-DBE4-4F8E-8E0D-449B17A1D580}" type="pres">
      <dgm:prSet presAssocID="{0C281055-0DFB-4362-A634-D79F7C6F7EC9}" presName="rootComposite" presStyleCnt="0"/>
      <dgm:spPr/>
    </dgm:pt>
    <dgm:pt modelId="{6474EFE0-E2B6-495E-88C7-76A2CD9966AD}" type="pres">
      <dgm:prSet presAssocID="{0C281055-0DFB-4362-A634-D79F7C6F7EC9}" presName="rootText" presStyleLbl="node4" presStyleIdx="15" presStyleCnt="21" custScaleY="16423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3D978ED-9C2B-4FDC-A278-6E63BD15624F}" type="pres">
      <dgm:prSet presAssocID="{0C281055-0DFB-4362-A634-D79F7C6F7EC9}" presName="rootConnector" presStyleLbl="node4" presStyleIdx="15" presStyleCnt="21"/>
      <dgm:spPr/>
      <dgm:t>
        <a:bodyPr/>
        <a:lstStyle/>
        <a:p>
          <a:pPr rtl="1"/>
          <a:endParaRPr lang="fa-IR"/>
        </a:p>
      </dgm:t>
    </dgm:pt>
    <dgm:pt modelId="{19C10A96-5978-41E0-9AD0-5F642F954B05}" type="pres">
      <dgm:prSet presAssocID="{0C281055-0DFB-4362-A634-D79F7C6F7EC9}" presName="hierChild4" presStyleCnt="0"/>
      <dgm:spPr/>
    </dgm:pt>
    <dgm:pt modelId="{B354D3C4-AE86-4F12-8E81-52C172F32A5D}" type="pres">
      <dgm:prSet presAssocID="{0C281055-0DFB-4362-A634-D79F7C6F7EC9}" presName="hierChild5" presStyleCnt="0"/>
      <dgm:spPr/>
    </dgm:pt>
    <dgm:pt modelId="{96DD987B-E57B-4674-BBD3-0F9AFCBB3598}" type="pres">
      <dgm:prSet presAssocID="{ED12A7F9-4FE9-42C5-AA5F-FF5CB91C3D37}" presName="hierChild5" presStyleCnt="0"/>
      <dgm:spPr/>
    </dgm:pt>
    <dgm:pt modelId="{CA09B801-F5D7-4EFF-89D2-BCE9EA3C1CEF}" type="pres">
      <dgm:prSet presAssocID="{4BBE88D7-0998-4167-BC21-7D95102596C3}" presName="Name37" presStyleLbl="parChTrans1D4" presStyleIdx="16" presStyleCnt="21"/>
      <dgm:spPr/>
      <dgm:t>
        <a:bodyPr/>
        <a:lstStyle/>
        <a:p>
          <a:pPr rtl="1"/>
          <a:endParaRPr lang="fa-IR"/>
        </a:p>
      </dgm:t>
    </dgm:pt>
    <dgm:pt modelId="{6D86B21F-6101-4141-9ECF-FF62CEA9656F}" type="pres">
      <dgm:prSet presAssocID="{B1087832-BF30-48CC-B1A2-F5FC7B2511B5}" presName="hierRoot2" presStyleCnt="0">
        <dgm:presLayoutVars>
          <dgm:hierBranch val="init"/>
        </dgm:presLayoutVars>
      </dgm:prSet>
      <dgm:spPr/>
    </dgm:pt>
    <dgm:pt modelId="{C680A789-88D2-46D8-92D3-63B0B64525FF}" type="pres">
      <dgm:prSet presAssocID="{B1087832-BF30-48CC-B1A2-F5FC7B2511B5}" presName="rootComposite" presStyleCnt="0"/>
      <dgm:spPr/>
    </dgm:pt>
    <dgm:pt modelId="{E7026B5E-0EDF-41D4-B9E7-F9461DEA150C}" type="pres">
      <dgm:prSet presAssocID="{B1087832-BF30-48CC-B1A2-F5FC7B2511B5}" presName="rootText" presStyleLbl="node4" presStyleIdx="16" presStyleCnt="21" custLinFactNeighborX="12143" custLinFactNeighborY="-28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1661F05-3EE0-4237-B599-8404E7BBC8BB}" type="pres">
      <dgm:prSet presAssocID="{B1087832-BF30-48CC-B1A2-F5FC7B2511B5}" presName="rootConnector" presStyleLbl="node4" presStyleIdx="16" presStyleCnt="21"/>
      <dgm:spPr/>
      <dgm:t>
        <a:bodyPr/>
        <a:lstStyle/>
        <a:p>
          <a:pPr rtl="1"/>
          <a:endParaRPr lang="fa-IR"/>
        </a:p>
      </dgm:t>
    </dgm:pt>
    <dgm:pt modelId="{8E44A556-97DB-41B3-904C-C42CD815F3FA}" type="pres">
      <dgm:prSet presAssocID="{B1087832-BF30-48CC-B1A2-F5FC7B2511B5}" presName="hierChild4" presStyleCnt="0"/>
      <dgm:spPr/>
    </dgm:pt>
    <dgm:pt modelId="{5255E19B-5007-4634-B797-C26128765588}" type="pres">
      <dgm:prSet presAssocID="{99FD300E-69D1-4CCD-BC33-57D40B791BF1}" presName="Name37" presStyleLbl="parChTrans1D4" presStyleIdx="17" presStyleCnt="21"/>
      <dgm:spPr/>
      <dgm:t>
        <a:bodyPr/>
        <a:lstStyle/>
        <a:p>
          <a:pPr rtl="1"/>
          <a:endParaRPr lang="fa-IR"/>
        </a:p>
      </dgm:t>
    </dgm:pt>
    <dgm:pt modelId="{B5880D2C-A810-4103-8A0A-0F2CBD4BA215}" type="pres">
      <dgm:prSet presAssocID="{80F0EDF8-268A-4B99-9046-CDCEECA3BB5D}" presName="hierRoot2" presStyleCnt="0">
        <dgm:presLayoutVars>
          <dgm:hierBranch val="init"/>
        </dgm:presLayoutVars>
      </dgm:prSet>
      <dgm:spPr/>
    </dgm:pt>
    <dgm:pt modelId="{76FBC6E3-43A2-49B2-B670-968A788268E6}" type="pres">
      <dgm:prSet presAssocID="{80F0EDF8-268A-4B99-9046-CDCEECA3BB5D}" presName="rootComposite" presStyleCnt="0"/>
      <dgm:spPr/>
    </dgm:pt>
    <dgm:pt modelId="{3CCAAE69-8A79-4C5B-93BA-D82CB2DB08A2}" type="pres">
      <dgm:prSet presAssocID="{80F0EDF8-268A-4B99-9046-CDCEECA3BB5D}" presName="rootText" presStyleLbl="node4" presStyleIdx="17" presStyleCnt="21" custScaleY="146544" custLinFactNeighborX="12284" custLinFactNeighborY="594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03C0483-9D78-4CF7-91DD-C81BECC7FE95}" type="pres">
      <dgm:prSet presAssocID="{80F0EDF8-268A-4B99-9046-CDCEECA3BB5D}" presName="rootConnector" presStyleLbl="node4" presStyleIdx="17" presStyleCnt="21"/>
      <dgm:spPr/>
      <dgm:t>
        <a:bodyPr/>
        <a:lstStyle/>
        <a:p>
          <a:pPr rtl="1"/>
          <a:endParaRPr lang="fa-IR"/>
        </a:p>
      </dgm:t>
    </dgm:pt>
    <dgm:pt modelId="{F116343A-152B-4FCB-9BA4-2AA2B4EC1775}" type="pres">
      <dgm:prSet presAssocID="{80F0EDF8-268A-4B99-9046-CDCEECA3BB5D}" presName="hierChild4" presStyleCnt="0"/>
      <dgm:spPr/>
    </dgm:pt>
    <dgm:pt modelId="{6F179F53-C202-40EE-9CA4-BDAF083749EE}" type="pres">
      <dgm:prSet presAssocID="{80F0EDF8-268A-4B99-9046-CDCEECA3BB5D}" presName="hierChild5" presStyleCnt="0"/>
      <dgm:spPr/>
    </dgm:pt>
    <dgm:pt modelId="{18042008-7062-4DAD-95BB-C86976BCE085}" type="pres">
      <dgm:prSet presAssocID="{A4D57F41-3BD3-43C8-8C18-FD059D056DEA}" presName="Name37" presStyleLbl="parChTrans1D4" presStyleIdx="18" presStyleCnt="21"/>
      <dgm:spPr/>
      <dgm:t>
        <a:bodyPr/>
        <a:lstStyle/>
        <a:p>
          <a:pPr rtl="1"/>
          <a:endParaRPr lang="fa-IR"/>
        </a:p>
      </dgm:t>
    </dgm:pt>
    <dgm:pt modelId="{D93C5CE7-0310-4041-8B57-09E324B97476}" type="pres">
      <dgm:prSet presAssocID="{3A277A02-2F42-4504-8972-F92C7D2572E7}" presName="hierRoot2" presStyleCnt="0">
        <dgm:presLayoutVars>
          <dgm:hierBranch val="init"/>
        </dgm:presLayoutVars>
      </dgm:prSet>
      <dgm:spPr/>
    </dgm:pt>
    <dgm:pt modelId="{0FA11BA5-CE89-4E67-BC23-B87FFC6F6FAF}" type="pres">
      <dgm:prSet presAssocID="{3A277A02-2F42-4504-8972-F92C7D2572E7}" presName="rootComposite" presStyleCnt="0"/>
      <dgm:spPr/>
    </dgm:pt>
    <dgm:pt modelId="{DA783BC8-A7A5-4A05-87B9-77DF16ED5B5D}" type="pres">
      <dgm:prSet presAssocID="{3A277A02-2F42-4504-8972-F92C7D2572E7}" presName="rootText" presStyleLbl="node4" presStyleIdx="18" presStyleCnt="21" custScaleY="164236" custLinFactNeighborX="12284" custLinFactNeighborY="177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B9F0B0B-A9F6-450E-9B5D-FDE44F2B0036}" type="pres">
      <dgm:prSet presAssocID="{3A277A02-2F42-4504-8972-F92C7D2572E7}" presName="rootConnector" presStyleLbl="node4" presStyleIdx="18" presStyleCnt="21"/>
      <dgm:spPr/>
      <dgm:t>
        <a:bodyPr/>
        <a:lstStyle/>
        <a:p>
          <a:pPr rtl="1"/>
          <a:endParaRPr lang="fa-IR"/>
        </a:p>
      </dgm:t>
    </dgm:pt>
    <dgm:pt modelId="{B4BCA515-B68B-444B-81BD-74BAD3149EF0}" type="pres">
      <dgm:prSet presAssocID="{3A277A02-2F42-4504-8972-F92C7D2572E7}" presName="hierChild4" presStyleCnt="0"/>
      <dgm:spPr/>
    </dgm:pt>
    <dgm:pt modelId="{22FD1433-A72D-403E-B502-640C8F7F6B2D}" type="pres">
      <dgm:prSet presAssocID="{3A277A02-2F42-4504-8972-F92C7D2572E7}" presName="hierChild5" presStyleCnt="0"/>
      <dgm:spPr/>
    </dgm:pt>
    <dgm:pt modelId="{281BDA7B-56B8-46DF-829E-B64C5001BD80}" type="pres">
      <dgm:prSet presAssocID="{B1087832-BF30-48CC-B1A2-F5FC7B2511B5}" presName="hierChild5" presStyleCnt="0"/>
      <dgm:spPr/>
    </dgm:pt>
    <dgm:pt modelId="{C2B5065B-2969-48C1-8C60-DB368910B570}" type="pres">
      <dgm:prSet presAssocID="{D32CE600-98FB-4FE1-A34C-9F9FE47D64BF}" presName="hierChild5" presStyleCnt="0"/>
      <dgm:spPr/>
    </dgm:pt>
    <dgm:pt modelId="{DB98E4D3-EFCD-48E7-9988-09705E07423F}" type="pres">
      <dgm:prSet presAssocID="{5177DCEE-07C7-4E0F-A356-D5AD2BF2773C}" presName="hierChild5" presStyleCnt="0"/>
      <dgm:spPr/>
    </dgm:pt>
    <dgm:pt modelId="{527DF472-4EA5-4ABA-9B3F-C06D5E89E95F}" type="pres">
      <dgm:prSet presAssocID="{325FCF5F-CB06-4B27-9DAE-82276454C771}" presName="Name37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E8DD36A5-5CC7-4F3C-9FD4-667CDF963582}" type="pres">
      <dgm:prSet presAssocID="{B5F52DBE-8858-4CFB-A5DC-D91AF67BF78C}" presName="hierRoot2" presStyleCnt="0">
        <dgm:presLayoutVars>
          <dgm:hierBranch val="init"/>
        </dgm:presLayoutVars>
      </dgm:prSet>
      <dgm:spPr/>
    </dgm:pt>
    <dgm:pt modelId="{95F7333B-1F2B-4F97-942E-80B8440027C0}" type="pres">
      <dgm:prSet presAssocID="{B5F52DBE-8858-4CFB-A5DC-D91AF67BF78C}" presName="rootComposite" presStyleCnt="0"/>
      <dgm:spPr/>
    </dgm:pt>
    <dgm:pt modelId="{21A0845D-9EB9-4B03-A911-E21E48603B2B}" type="pres">
      <dgm:prSet presAssocID="{B5F52DBE-8858-4CFB-A5DC-D91AF67BF78C}" presName="rootText" presStyleLbl="node3" presStyleIdx="1" presStyleCnt="2" custScaleX="206251" custScaleY="141183" custLinFactNeighborX="52293" custLinFactNeighborY="-38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60421C5-D1EB-42F4-AA95-5ECF35319075}" type="pres">
      <dgm:prSet presAssocID="{B5F52DBE-8858-4CFB-A5DC-D91AF67BF78C}" presName="rootConnector" presStyleLbl="node3" presStyleIdx="1" presStyleCnt="2"/>
      <dgm:spPr/>
      <dgm:t>
        <a:bodyPr/>
        <a:lstStyle/>
        <a:p>
          <a:pPr rtl="1"/>
          <a:endParaRPr lang="fa-IR"/>
        </a:p>
      </dgm:t>
    </dgm:pt>
    <dgm:pt modelId="{CF210251-FB23-4DE2-A3AD-5A971F2FD0A3}" type="pres">
      <dgm:prSet presAssocID="{B5F52DBE-8858-4CFB-A5DC-D91AF67BF78C}" presName="hierChild4" presStyleCnt="0"/>
      <dgm:spPr/>
    </dgm:pt>
    <dgm:pt modelId="{46C27EAF-B11E-4599-A186-CD10F77AED07}" type="pres">
      <dgm:prSet presAssocID="{06C838A9-7C09-4C0E-B51D-99918E21E6FF}" presName="Name37" presStyleLbl="parChTrans1D4" presStyleIdx="19" presStyleCnt="21"/>
      <dgm:spPr/>
      <dgm:t>
        <a:bodyPr/>
        <a:lstStyle/>
        <a:p>
          <a:pPr rtl="1"/>
          <a:endParaRPr lang="fa-IR"/>
        </a:p>
      </dgm:t>
    </dgm:pt>
    <dgm:pt modelId="{88A4A93C-C15F-4889-BA13-96FEC35379E0}" type="pres">
      <dgm:prSet presAssocID="{05EE69A2-1B64-42B1-A998-EE8F9FFCBB48}" presName="hierRoot2" presStyleCnt="0">
        <dgm:presLayoutVars>
          <dgm:hierBranch val="init"/>
        </dgm:presLayoutVars>
      </dgm:prSet>
      <dgm:spPr/>
    </dgm:pt>
    <dgm:pt modelId="{E5EA1446-F905-4AF2-8D31-F5F014B9FFB5}" type="pres">
      <dgm:prSet presAssocID="{05EE69A2-1B64-42B1-A998-EE8F9FFCBB48}" presName="rootComposite" presStyleCnt="0"/>
      <dgm:spPr/>
    </dgm:pt>
    <dgm:pt modelId="{847F2C68-9BE9-469F-AB2C-0564BD69E3D3}" type="pres">
      <dgm:prSet presAssocID="{05EE69A2-1B64-42B1-A998-EE8F9FFCBB48}" presName="rootText" presStyleLbl="node4" presStyleIdx="19" presStyleCnt="21" custLinFactNeighborX="49699" custLinFactNeighborY="-2197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2166FC9-7217-4FBD-B132-4547902C4DFD}" type="pres">
      <dgm:prSet presAssocID="{05EE69A2-1B64-42B1-A998-EE8F9FFCBB48}" presName="rootConnector" presStyleLbl="node4" presStyleIdx="19" presStyleCnt="21"/>
      <dgm:spPr/>
      <dgm:t>
        <a:bodyPr/>
        <a:lstStyle/>
        <a:p>
          <a:pPr rtl="1"/>
          <a:endParaRPr lang="fa-IR"/>
        </a:p>
      </dgm:t>
    </dgm:pt>
    <dgm:pt modelId="{FAD31FB3-5F0C-4EF9-BC25-7A81A2F1113A}" type="pres">
      <dgm:prSet presAssocID="{05EE69A2-1B64-42B1-A998-EE8F9FFCBB48}" presName="hierChild4" presStyleCnt="0"/>
      <dgm:spPr/>
    </dgm:pt>
    <dgm:pt modelId="{FB6A3517-2241-48E1-AA40-5AFF658BF629}" type="pres">
      <dgm:prSet presAssocID="{05EE69A2-1B64-42B1-A998-EE8F9FFCBB48}" presName="hierChild5" presStyleCnt="0"/>
      <dgm:spPr/>
    </dgm:pt>
    <dgm:pt modelId="{4C0E7297-4478-4B08-9455-347FDF3FF06E}" type="pres">
      <dgm:prSet presAssocID="{463FAE9F-705F-4B5F-BEF0-A57BA044F28E}" presName="Name37" presStyleLbl="parChTrans1D4" presStyleIdx="20" presStyleCnt="21"/>
      <dgm:spPr/>
      <dgm:t>
        <a:bodyPr/>
        <a:lstStyle/>
        <a:p>
          <a:pPr rtl="1"/>
          <a:endParaRPr lang="fa-IR"/>
        </a:p>
      </dgm:t>
    </dgm:pt>
    <dgm:pt modelId="{EE8E2660-7E02-40F7-8BE4-4E2517A06C18}" type="pres">
      <dgm:prSet presAssocID="{9ED054AA-9D9A-439E-80B0-1FEB321BAA9A}" presName="hierRoot2" presStyleCnt="0">
        <dgm:presLayoutVars>
          <dgm:hierBranch val="init"/>
        </dgm:presLayoutVars>
      </dgm:prSet>
      <dgm:spPr/>
    </dgm:pt>
    <dgm:pt modelId="{73FDC6C7-7DB7-4551-9CF0-54DA799C6CE3}" type="pres">
      <dgm:prSet presAssocID="{9ED054AA-9D9A-439E-80B0-1FEB321BAA9A}" presName="rootComposite" presStyleCnt="0"/>
      <dgm:spPr/>
    </dgm:pt>
    <dgm:pt modelId="{5DEF311B-5E1A-4F12-AD2C-994FA32FA6BB}" type="pres">
      <dgm:prSet presAssocID="{9ED054AA-9D9A-439E-80B0-1FEB321BAA9A}" presName="rootText" presStyleLbl="node4" presStyleIdx="20" presStyleCnt="21" custLinFactNeighborX="49699" custLinFactNeighborY="-4664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137A3F8-358D-49FF-AC23-5C19A973D1B6}" type="pres">
      <dgm:prSet presAssocID="{9ED054AA-9D9A-439E-80B0-1FEB321BAA9A}" presName="rootConnector" presStyleLbl="node4" presStyleIdx="20" presStyleCnt="21"/>
      <dgm:spPr/>
      <dgm:t>
        <a:bodyPr/>
        <a:lstStyle/>
        <a:p>
          <a:pPr rtl="1"/>
          <a:endParaRPr lang="fa-IR"/>
        </a:p>
      </dgm:t>
    </dgm:pt>
    <dgm:pt modelId="{DE0395CF-21F4-48BC-AA4E-56BA8B4D603A}" type="pres">
      <dgm:prSet presAssocID="{9ED054AA-9D9A-439E-80B0-1FEB321BAA9A}" presName="hierChild4" presStyleCnt="0"/>
      <dgm:spPr/>
    </dgm:pt>
    <dgm:pt modelId="{EFA2AC46-C401-4D2B-AC44-D20B0BFA098C}" type="pres">
      <dgm:prSet presAssocID="{9ED054AA-9D9A-439E-80B0-1FEB321BAA9A}" presName="hierChild5" presStyleCnt="0"/>
      <dgm:spPr/>
    </dgm:pt>
    <dgm:pt modelId="{AF30BFEC-BED3-4091-968D-B7944D86B4A1}" type="pres">
      <dgm:prSet presAssocID="{B5F52DBE-8858-4CFB-A5DC-D91AF67BF78C}" presName="hierChild5" presStyleCnt="0"/>
      <dgm:spPr/>
    </dgm:pt>
    <dgm:pt modelId="{A077D5FE-8A3C-4774-A622-7BC0C1C40312}" type="pres">
      <dgm:prSet presAssocID="{467E6CB5-FE8B-4691-B6CA-C354945C108C}" presName="hierChild5" presStyleCnt="0"/>
      <dgm:spPr/>
    </dgm:pt>
    <dgm:pt modelId="{402BA5A9-83E7-4715-BBFD-F07C80699BC1}" type="pres">
      <dgm:prSet presAssocID="{AE884A36-4CAC-4376-88B6-DEA72D1C71B0}" presName="Name37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672C0832-FC71-4C25-ADCD-25CD08B5A84D}" type="pres">
      <dgm:prSet presAssocID="{3D6C75D3-0D29-42F6-A541-41C4B9929CCD}" presName="hierRoot2" presStyleCnt="0">
        <dgm:presLayoutVars>
          <dgm:hierBranch val="init"/>
        </dgm:presLayoutVars>
      </dgm:prSet>
      <dgm:spPr/>
    </dgm:pt>
    <dgm:pt modelId="{0B11D164-CE5A-4773-95FA-883559F0DA43}" type="pres">
      <dgm:prSet presAssocID="{3D6C75D3-0D29-42F6-A541-41C4B9929CCD}" presName="rootComposite" presStyleCnt="0"/>
      <dgm:spPr/>
    </dgm:pt>
    <dgm:pt modelId="{25A64416-BE91-45D8-A733-25B0A29653EF}" type="pres">
      <dgm:prSet presAssocID="{3D6C75D3-0D29-42F6-A541-41C4B9929CCD}" presName="rootText" presStyleLbl="node2" presStyleIdx="1" presStyleCnt="3" custAng="0" custScaleX="1340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8ED8558-130E-4C5C-B136-15160C8FBA65}" type="pres">
      <dgm:prSet presAssocID="{3D6C75D3-0D29-42F6-A541-41C4B9929CCD}" presName="rootConnector" presStyleLbl="node2" presStyleIdx="1" presStyleCnt="3"/>
      <dgm:spPr/>
      <dgm:t>
        <a:bodyPr/>
        <a:lstStyle/>
        <a:p>
          <a:pPr rtl="1"/>
          <a:endParaRPr lang="fa-IR"/>
        </a:p>
      </dgm:t>
    </dgm:pt>
    <dgm:pt modelId="{E2807B87-33E1-431C-970F-352AB948C3A4}" type="pres">
      <dgm:prSet presAssocID="{3D6C75D3-0D29-42F6-A541-41C4B9929CCD}" presName="hierChild4" presStyleCnt="0"/>
      <dgm:spPr/>
    </dgm:pt>
    <dgm:pt modelId="{EE14ED3E-EC46-4882-8800-1E77BD54C780}" type="pres">
      <dgm:prSet presAssocID="{3D6C75D3-0D29-42F6-A541-41C4B9929CCD}" presName="hierChild5" presStyleCnt="0"/>
      <dgm:spPr/>
    </dgm:pt>
    <dgm:pt modelId="{6987C457-B407-4BA8-BE6F-2BEAA0294E17}" type="pres">
      <dgm:prSet presAssocID="{75DC5F84-1148-404C-A04D-10D642EA152E}" presName="Name37" presStyleLbl="parChTrans1D2" presStyleIdx="2" presStyleCnt="3"/>
      <dgm:spPr/>
      <dgm:t>
        <a:bodyPr/>
        <a:lstStyle/>
        <a:p>
          <a:endParaRPr lang="en-US"/>
        </a:p>
      </dgm:t>
    </dgm:pt>
    <dgm:pt modelId="{52C3904A-C00A-4546-8C8B-E20D2C0C612F}" type="pres">
      <dgm:prSet presAssocID="{B50A4074-D6C3-47AA-9593-64765A885074}" presName="hierRoot2" presStyleCnt="0">
        <dgm:presLayoutVars>
          <dgm:hierBranch val="init"/>
        </dgm:presLayoutVars>
      </dgm:prSet>
      <dgm:spPr/>
    </dgm:pt>
    <dgm:pt modelId="{26EF475D-A7C3-4AD4-9E41-78C72D123780}" type="pres">
      <dgm:prSet presAssocID="{B50A4074-D6C3-47AA-9593-64765A885074}" presName="rootComposite" presStyleCnt="0"/>
      <dgm:spPr/>
    </dgm:pt>
    <dgm:pt modelId="{FA167771-302B-495B-AD95-16B1381FA902}" type="pres">
      <dgm:prSet presAssocID="{B50A4074-D6C3-47AA-9593-64765A885074}" presName="rootText" presStyleLbl="node2" presStyleIdx="2" presStyleCnt="3" custAng="19270425" custScaleX="361630" custScaleY="421233" custLinFactX="-300000" custLinFactNeighborX="-311790" custLinFactNeighborY="-4344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0E0CA51-81D5-468F-8759-85E4F610558C}" type="pres">
      <dgm:prSet presAssocID="{B50A4074-D6C3-47AA-9593-64765A885074}" presName="rootConnector" presStyleLbl="node2" presStyleIdx="2" presStyleCnt="3"/>
      <dgm:spPr/>
      <dgm:t>
        <a:bodyPr/>
        <a:lstStyle/>
        <a:p>
          <a:pPr rtl="1"/>
          <a:endParaRPr lang="fa-IR"/>
        </a:p>
      </dgm:t>
    </dgm:pt>
    <dgm:pt modelId="{343A5158-ED0F-419D-85D0-128D3608049F}" type="pres">
      <dgm:prSet presAssocID="{B50A4074-D6C3-47AA-9593-64765A885074}" presName="hierChild4" presStyleCnt="0"/>
      <dgm:spPr/>
    </dgm:pt>
    <dgm:pt modelId="{9BAE0450-DF2D-4AA4-A161-073A5A926F6A}" type="pres">
      <dgm:prSet presAssocID="{B50A4074-D6C3-47AA-9593-64765A885074}" presName="hierChild5" presStyleCnt="0"/>
      <dgm:spPr/>
    </dgm:pt>
    <dgm:pt modelId="{EECE6771-94A8-4EE1-A01F-0E96C5385647}" type="pres">
      <dgm:prSet presAssocID="{DC4C9B77-A863-4C28-89A1-4D1087B3B9BC}" presName="hierChild3" presStyleCnt="0"/>
      <dgm:spPr/>
    </dgm:pt>
  </dgm:ptLst>
  <dgm:cxnLst>
    <dgm:cxn modelId="{3BA4A6A9-131A-48EC-850D-3818D40F8EBC}" srcId="{3230EDAA-3A1A-4FBB-8AB2-FD1ABEDE4B5F}" destId="{62BEA0F1-9FAF-499E-84EE-8BDF8837F459}" srcOrd="0" destOrd="0" parTransId="{A07D11F7-92ED-42E4-8C7D-136536237FA9}" sibTransId="{088EDC1D-6ADC-4937-B700-AE646B801FE8}"/>
    <dgm:cxn modelId="{23B17B9F-6BF8-474D-9BC1-1D8C50DA3867}" type="presOf" srcId="{B1087832-BF30-48CC-B1A2-F5FC7B2511B5}" destId="{91661F05-3EE0-4237-B599-8404E7BBC8BB}" srcOrd="1" destOrd="0" presId="urn:microsoft.com/office/officeart/2005/8/layout/orgChart1"/>
    <dgm:cxn modelId="{3115C757-0C9F-44FC-B312-488844D9AFD0}" type="presOf" srcId="{46DC7BB7-2686-464F-A608-9A65CAD67552}" destId="{3DE0F6FF-7A46-4565-8DCC-60B6FAED7E69}" srcOrd="1" destOrd="0" presId="urn:microsoft.com/office/officeart/2005/8/layout/orgChart1"/>
    <dgm:cxn modelId="{5C36285F-03E5-4EF5-975C-37E5B76A1861}" type="presOf" srcId="{C2F6B34E-8396-4E06-B18F-10EC627D0005}" destId="{DA6F274E-CB27-42AE-9C21-5EAFECB2824A}" srcOrd="0" destOrd="0" presId="urn:microsoft.com/office/officeart/2005/8/layout/orgChart1"/>
    <dgm:cxn modelId="{41610A78-5966-4BDF-9C64-131ADA593D2D}" srcId="{B1087832-BF30-48CC-B1A2-F5FC7B2511B5}" destId="{3A277A02-2F42-4504-8972-F92C7D2572E7}" srcOrd="1" destOrd="0" parTransId="{A4D57F41-3BD3-43C8-8C18-FD059D056DEA}" sibTransId="{71C74269-C242-45E4-B9D0-E81DF69B8A20}"/>
    <dgm:cxn modelId="{035A0F6D-A07B-49CE-9A14-36573DB9820D}" srcId="{B5F52DBE-8858-4CFB-A5DC-D91AF67BF78C}" destId="{9ED054AA-9D9A-439E-80B0-1FEB321BAA9A}" srcOrd="1" destOrd="0" parTransId="{463FAE9F-705F-4B5F-BEF0-A57BA044F28E}" sibTransId="{DB254399-5A39-4EB4-9816-B54635516EE3}"/>
    <dgm:cxn modelId="{2E039846-35D2-4355-829B-1472D8DDE9B8}" type="presOf" srcId="{3C64A75A-07A9-4435-9573-3EB4ED727BA5}" destId="{2BEAE899-82B5-40F5-83EC-B18BC1B496FF}" srcOrd="0" destOrd="0" presId="urn:microsoft.com/office/officeart/2005/8/layout/orgChart1"/>
    <dgm:cxn modelId="{8FFB4734-9471-40E1-9AF6-447426CE7D1D}" type="presOf" srcId="{A06E8EF6-EC1B-4A14-B3E1-6BFF2B47B0E3}" destId="{099BF301-F8BC-449C-B5AC-643A44C6535D}" srcOrd="1" destOrd="0" presId="urn:microsoft.com/office/officeart/2005/8/layout/orgChart1"/>
    <dgm:cxn modelId="{E53852BB-596E-490B-B56F-24CFACFD41A0}" type="presOf" srcId="{B1087832-BF30-48CC-B1A2-F5FC7B2511B5}" destId="{E7026B5E-0EDF-41D4-B9E7-F9461DEA150C}" srcOrd="0" destOrd="0" presId="urn:microsoft.com/office/officeart/2005/8/layout/orgChart1"/>
    <dgm:cxn modelId="{DD1EC57A-ABE7-4C76-BF0F-6360F6A426F5}" type="presOf" srcId="{D32CE600-98FB-4FE1-A34C-9F9FE47D64BF}" destId="{68556BA8-1765-4E3A-9087-7C1B4769F456}" srcOrd="1" destOrd="0" presId="urn:microsoft.com/office/officeart/2005/8/layout/orgChart1"/>
    <dgm:cxn modelId="{8D5DDC43-19D3-46F7-BD41-7C22636915F7}" srcId="{467E6CB5-FE8B-4691-B6CA-C354945C108C}" destId="{B5F52DBE-8858-4CFB-A5DC-D91AF67BF78C}" srcOrd="1" destOrd="0" parTransId="{325FCF5F-CB06-4B27-9DAE-82276454C771}" sibTransId="{97C9764E-40DC-41DB-8200-2797EF993526}"/>
    <dgm:cxn modelId="{7958FDB7-07F9-4EBB-AFF8-4ACE118761D8}" type="presOf" srcId="{8402236D-A4D3-4196-8F82-B0410B979ABE}" destId="{7E943966-B19E-46F9-AC20-AE58E39320D4}" srcOrd="1" destOrd="0" presId="urn:microsoft.com/office/officeart/2005/8/layout/orgChart1"/>
    <dgm:cxn modelId="{133396F2-D0AC-45EC-BCAF-0E851488312D}" type="presOf" srcId="{DC4C9B77-A863-4C28-89A1-4D1087B3B9BC}" destId="{6F6D5985-EE3F-49A9-BA5D-AD26BF84B910}" srcOrd="1" destOrd="0" presId="urn:microsoft.com/office/officeart/2005/8/layout/orgChart1"/>
    <dgm:cxn modelId="{D0917918-4305-4304-9CE9-446157626309}" type="presOf" srcId="{9ED054AA-9D9A-439E-80B0-1FEB321BAA9A}" destId="{5DEF311B-5E1A-4F12-AD2C-994FA32FA6BB}" srcOrd="0" destOrd="0" presId="urn:microsoft.com/office/officeart/2005/8/layout/orgChart1"/>
    <dgm:cxn modelId="{BC2B10C8-D231-4B87-A1E7-C7D7E4E18429}" type="presOf" srcId="{62BEA0F1-9FAF-499E-84EE-8BDF8837F459}" destId="{3D7995A1-0BCB-4A8A-9ED3-EE088CEAA1B0}" srcOrd="0" destOrd="0" presId="urn:microsoft.com/office/officeart/2005/8/layout/orgChart1"/>
    <dgm:cxn modelId="{79FB90B9-8074-4FDC-A7E2-721AC7CACA58}" srcId="{F4D77973-2FFA-4DD4-856D-0DE7FF8B4816}" destId="{031A2FCD-A35B-4945-A5D6-98DF22DE8E65}" srcOrd="0" destOrd="0" parTransId="{3A0A7336-3C80-4591-B07F-47B5C4F51635}" sibTransId="{81AA5204-B6A2-4CD9-8051-606E37CCE096}"/>
    <dgm:cxn modelId="{22B7782F-8C2A-49B8-A86E-9E3B7F1028B3}" type="presOf" srcId="{B5F52DBE-8858-4CFB-A5DC-D91AF67BF78C}" destId="{21A0845D-9EB9-4B03-A911-E21E48603B2B}" srcOrd="0" destOrd="0" presId="urn:microsoft.com/office/officeart/2005/8/layout/orgChart1"/>
    <dgm:cxn modelId="{B7416925-1A9F-450F-9697-9C6279140EE6}" type="presOf" srcId="{B5F52DBE-8858-4CFB-A5DC-D91AF67BF78C}" destId="{960421C5-D1EB-42F4-AA95-5ECF35319075}" srcOrd="1" destOrd="0" presId="urn:microsoft.com/office/officeart/2005/8/layout/orgChart1"/>
    <dgm:cxn modelId="{789EE54F-24C9-4BBF-99F8-EE57DCB2614A}" type="presOf" srcId="{E367FCC3-4124-487B-AF14-99DFA7BD5F73}" destId="{9407C331-17F0-40DE-A88D-8949F2BA9BC2}" srcOrd="0" destOrd="0" presId="urn:microsoft.com/office/officeart/2005/8/layout/orgChart1"/>
    <dgm:cxn modelId="{4ACE79EC-4A52-40CC-8C92-A983C0904B83}" type="presOf" srcId="{0AF0C7A3-4E85-4A44-A13D-3AF8383290FA}" destId="{ABEBE90B-E0F1-4035-8DA9-CB3E09A93727}" srcOrd="1" destOrd="0" presId="urn:microsoft.com/office/officeart/2005/8/layout/orgChart1"/>
    <dgm:cxn modelId="{D1C43462-4066-469E-9952-5B4ADD505B2F}" type="presOf" srcId="{6B63EE62-BF42-458B-80B0-25BCABDFE1D9}" destId="{0BB1B91D-6EA0-48D4-92A2-A04D6CD41743}" srcOrd="0" destOrd="0" presId="urn:microsoft.com/office/officeart/2005/8/layout/orgChart1"/>
    <dgm:cxn modelId="{05F3F263-809F-402C-ACF6-6ACC35B191B1}" srcId="{C2F6B34E-8396-4E06-B18F-10EC627D0005}" destId="{03109F20-C196-4896-9BDD-BF338D3C7754}" srcOrd="1" destOrd="0" parTransId="{EA92DB95-8F6E-4C73-B35D-D5EEEBD6CC16}" sibTransId="{D6759BD9-04BD-44FB-9D89-F185CACB48DB}"/>
    <dgm:cxn modelId="{0738BBA9-2B4A-428D-9387-074990F0859C}" type="presOf" srcId="{03109F20-C196-4896-9BDD-BF338D3C7754}" destId="{178DDD89-CDDD-476A-A274-B3F408FBD71D}" srcOrd="1" destOrd="0" presId="urn:microsoft.com/office/officeart/2005/8/layout/orgChart1"/>
    <dgm:cxn modelId="{F5AC81E8-73EB-4A30-B825-29EA5FD28C98}" type="presOf" srcId="{62BEA0F1-9FAF-499E-84EE-8BDF8837F459}" destId="{1B255218-1351-403C-A74B-A7CF8E0BE9B4}" srcOrd="1" destOrd="0" presId="urn:microsoft.com/office/officeart/2005/8/layout/orgChart1"/>
    <dgm:cxn modelId="{A6C81F76-B6CE-48A6-ACB6-21EA146ED605}" type="presOf" srcId="{20030E91-BDC4-4213-ACB1-824E5D75A330}" destId="{A8D584DF-9872-4F39-9139-163A3DBD2A46}" srcOrd="1" destOrd="0" presId="urn:microsoft.com/office/officeart/2005/8/layout/orgChart1"/>
    <dgm:cxn modelId="{FA47340E-90F3-4F34-9F0F-FA43F47E8D15}" type="presOf" srcId="{9ED054AA-9D9A-439E-80B0-1FEB321BAA9A}" destId="{3137A3F8-358D-49FF-AC23-5C19A973D1B6}" srcOrd="1" destOrd="0" presId="urn:microsoft.com/office/officeart/2005/8/layout/orgChart1"/>
    <dgm:cxn modelId="{E72E6679-7887-4F90-BD87-AD877F7CC05F}" srcId="{46DC7BB7-2686-464F-A608-9A65CAD67552}" destId="{C2F6B34E-8396-4E06-B18F-10EC627D0005}" srcOrd="2" destOrd="0" parTransId="{E58E9CD9-0999-444A-A2B6-402C67131AC9}" sibTransId="{9815403A-9734-4980-996A-B2B9CD994894}"/>
    <dgm:cxn modelId="{4D7B05CC-CC54-4CCC-ABB2-1AD7379E5F09}" type="presOf" srcId="{D32CE600-98FB-4FE1-A34C-9F9FE47D64BF}" destId="{9D089B82-0466-4EEA-BF90-A0B8AE7BBE75}" srcOrd="0" destOrd="0" presId="urn:microsoft.com/office/officeart/2005/8/layout/orgChart1"/>
    <dgm:cxn modelId="{5A3F9F1A-BE1D-4F4C-AFBC-28AD6ACD2567}" srcId="{0AF0C7A3-4E85-4A44-A13D-3AF8383290FA}" destId="{46DC7BB7-2686-464F-A608-9A65CAD67552}" srcOrd="1" destOrd="0" parTransId="{93FBAAD7-3301-4D3D-BBDE-235BA13D994A}" sibTransId="{CC627191-DE06-4979-9597-71D31BF788BA}"/>
    <dgm:cxn modelId="{76FE86B1-6B02-4379-B300-BB4227D91FF8}" type="presOf" srcId="{75DC5F84-1148-404C-A04D-10D642EA152E}" destId="{6987C457-B407-4BA8-BE6F-2BEAA0294E17}" srcOrd="0" destOrd="0" presId="urn:microsoft.com/office/officeart/2005/8/layout/orgChart1"/>
    <dgm:cxn modelId="{7E41A61A-580E-4355-B8E8-B2D67BFD5BA1}" type="presOf" srcId="{05EE69A2-1B64-42B1-A998-EE8F9FFCBB48}" destId="{847F2C68-9BE9-469F-AB2C-0564BD69E3D3}" srcOrd="0" destOrd="0" presId="urn:microsoft.com/office/officeart/2005/8/layout/orgChart1"/>
    <dgm:cxn modelId="{CB0A5808-F8F0-4774-861E-AD2D3E9F3770}" srcId="{ED12A7F9-4FE9-42C5-AA5F-FF5CB91C3D37}" destId="{3B8362D3-A2DD-44F4-85E0-D11D24C33A04}" srcOrd="0" destOrd="0" parTransId="{79514665-1F77-4EC8-9DD8-96808E9A7D1B}" sibTransId="{12FC851F-FE4B-480C-8E66-949765A1BE62}"/>
    <dgm:cxn modelId="{44062FCE-C1F3-48BD-991A-A97FFD0E5012}" type="presOf" srcId="{730DDFFC-7C56-43CA-B35D-80B6F403A117}" destId="{6B17CD10-6716-441C-92A5-7E09A97C12A2}" srcOrd="0" destOrd="0" presId="urn:microsoft.com/office/officeart/2005/8/layout/orgChart1"/>
    <dgm:cxn modelId="{46FBFCD3-4209-4AFC-996F-9DC87572B10C}" srcId="{5177DCEE-07C7-4E0F-A356-D5AD2BF2773C}" destId="{D32CE600-98FB-4FE1-A34C-9F9FE47D64BF}" srcOrd="1" destOrd="0" parTransId="{6B63EE62-BF42-458B-80B0-25BCABDFE1D9}" sibTransId="{3C0BA9B5-A6DE-4016-9837-EEC6A29CD5EC}"/>
    <dgm:cxn modelId="{C06D5ACF-027D-4376-ACC9-DE4FB4F11D61}" type="presOf" srcId="{E58E9CD9-0999-444A-A2B6-402C67131AC9}" destId="{472DA764-55D0-4E37-8A3F-600107772A9F}" srcOrd="0" destOrd="0" presId="urn:microsoft.com/office/officeart/2005/8/layout/orgChart1"/>
    <dgm:cxn modelId="{54FED4FD-DE2E-4A2B-B9EA-08CB8D5505A9}" type="presOf" srcId="{B50A4074-D6C3-47AA-9593-64765A885074}" destId="{10E0CA51-81D5-468F-8759-85E4F610558C}" srcOrd="1" destOrd="0" presId="urn:microsoft.com/office/officeart/2005/8/layout/orgChart1"/>
    <dgm:cxn modelId="{E6731351-FB1E-464C-B92C-35CEAD664291}" type="presOf" srcId="{7332C810-AEE4-416E-9D97-1C5C05DF4BCD}" destId="{7662D1A8-AE6F-41D0-A38C-55CD4E5E8B42}" srcOrd="1" destOrd="0" presId="urn:microsoft.com/office/officeart/2005/8/layout/orgChart1"/>
    <dgm:cxn modelId="{F6394B91-94B6-4CFA-A7AB-BE2127A98106}" type="presOf" srcId="{325FCF5F-CB06-4B27-9DAE-82276454C771}" destId="{527DF472-4EA5-4ABA-9B3F-C06D5E89E95F}" srcOrd="0" destOrd="0" presId="urn:microsoft.com/office/officeart/2005/8/layout/orgChart1"/>
    <dgm:cxn modelId="{7F170ACB-92DC-42C5-8931-58343F2836E5}" srcId="{B1087832-BF30-48CC-B1A2-F5FC7B2511B5}" destId="{80F0EDF8-268A-4B99-9046-CDCEECA3BB5D}" srcOrd="0" destOrd="0" parTransId="{99FD300E-69D1-4CCD-BC33-57D40B791BF1}" sibTransId="{7E500BFE-6F2B-47FD-AAA9-8177C0B1AF8E}"/>
    <dgm:cxn modelId="{00F4A97B-F183-4FA3-8DE2-0D5454A78879}" type="presOf" srcId="{467E6CB5-FE8B-4691-B6CA-C354945C108C}" destId="{1463B754-9B42-4E0E-A850-9F26F746A9F1}" srcOrd="0" destOrd="0" presId="urn:microsoft.com/office/officeart/2005/8/layout/orgChart1"/>
    <dgm:cxn modelId="{38C1D97F-F9B9-4F7B-9A7E-59D4AC1D3A90}" type="presOf" srcId="{0C281055-0DFB-4362-A634-D79F7C6F7EC9}" destId="{6474EFE0-E2B6-495E-88C7-76A2CD9966AD}" srcOrd="0" destOrd="0" presId="urn:microsoft.com/office/officeart/2005/8/layout/orgChart1"/>
    <dgm:cxn modelId="{CC92A994-F775-4F6D-ACF2-5E8382BCB67A}" type="presOf" srcId="{3B8362D3-A2DD-44F4-85E0-D11D24C33A04}" destId="{93677A3A-8EDE-435F-ACC1-72F2ABD09A1D}" srcOrd="0" destOrd="0" presId="urn:microsoft.com/office/officeart/2005/8/layout/orgChart1"/>
    <dgm:cxn modelId="{E64444FC-8744-4D5E-A7E2-BCBA58604294}" srcId="{ED12A7F9-4FE9-42C5-AA5F-FF5CB91C3D37}" destId="{0C281055-0DFB-4362-A634-D79F7C6F7EC9}" srcOrd="1" destOrd="0" parTransId="{1E140C2B-FDD1-4B5F-8D4B-94CFB562093C}" sibTransId="{E4C3EB6A-2200-49F5-A3A7-BDDE1BC17637}"/>
    <dgm:cxn modelId="{44061FF1-C574-4FB6-8DDA-6AD6DB82C8B3}" type="presOf" srcId="{0C281055-0DFB-4362-A634-D79F7C6F7EC9}" destId="{E3D978ED-9C2B-4FDC-A278-6E63BD15624F}" srcOrd="1" destOrd="0" presId="urn:microsoft.com/office/officeart/2005/8/layout/orgChart1"/>
    <dgm:cxn modelId="{EAF3BC23-3053-4593-8ED9-D3D1DF259619}" srcId="{B5F52DBE-8858-4CFB-A5DC-D91AF67BF78C}" destId="{05EE69A2-1B64-42B1-A998-EE8F9FFCBB48}" srcOrd="0" destOrd="0" parTransId="{06C838A9-7C09-4C0E-B51D-99918E21E6FF}" sibTransId="{131F8770-A91C-4521-A971-4683B72CD863}"/>
    <dgm:cxn modelId="{381B71A8-80E7-4FD0-A146-44976FC4B21D}" type="presOf" srcId="{EA92DB95-8F6E-4C73-B35D-D5EEEBD6CC16}" destId="{86193D20-31ED-4726-82D2-E614B2C41347}" srcOrd="0" destOrd="0" presId="urn:microsoft.com/office/officeart/2005/8/layout/orgChart1"/>
    <dgm:cxn modelId="{791047E5-53C9-4D96-9CFF-7FBDBA57B825}" type="presOf" srcId="{3A0A7336-3C80-4591-B07F-47B5C4F51635}" destId="{FD7ECBB7-AEC7-43FE-B5C2-F92162DBF9B8}" srcOrd="0" destOrd="0" presId="urn:microsoft.com/office/officeart/2005/8/layout/orgChart1"/>
    <dgm:cxn modelId="{4F52F667-BFAD-40D9-BF1C-E059C2B09B65}" type="presOf" srcId="{3B8362D3-A2DD-44F4-85E0-D11D24C33A04}" destId="{30F05A16-A1AF-4E5E-BC83-4764DC787594}" srcOrd="1" destOrd="0" presId="urn:microsoft.com/office/officeart/2005/8/layout/orgChart1"/>
    <dgm:cxn modelId="{9C40FBF8-7482-42AE-A753-B34EE405952E}" type="presOf" srcId="{3230EDAA-3A1A-4FBB-8AB2-FD1ABEDE4B5F}" destId="{E4D215AC-E91D-4EA9-A861-68372170992D}" srcOrd="0" destOrd="0" presId="urn:microsoft.com/office/officeart/2005/8/layout/orgChart1"/>
    <dgm:cxn modelId="{8D9A2E30-D6A8-41E4-8FD0-DB015D6FB1B5}" type="presOf" srcId="{80F0EDF8-268A-4B99-9046-CDCEECA3BB5D}" destId="{103C0483-9D78-4CF7-91DD-C81BECC7FE95}" srcOrd="1" destOrd="0" presId="urn:microsoft.com/office/officeart/2005/8/layout/orgChart1"/>
    <dgm:cxn modelId="{E4186781-7B6C-4EE5-BD97-F1744B0ED632}" srcId="{5177DCEE-07C7-4E0F-A356-D5AD2BF2773C}" destId="{0AF0C7A3-4E85-4A44-A13D-3AF8383290FA}" srcOrd="0" destOrd="0" parTransId="{F20B9EE7-85C3-42B3-A862-F822875ED07C}" sibTransId="{E6E9C03D-BD00-4106-B63E-2583C1190A1B}"/>
    <dgm:cxn modelId="{1C3920FB-C6FF-48EC-8D47-882887A30F0E}" type="presOf" srcId="{06C838A9-7C09-4C0E-B51D-99918E21E6FF}" destId="{46C27EAF-B11E-4599-A186-CD10F77AED07}" srcOrd="0" destOrd="0" presId="urn:microsoft.com/office/officeart/2005/8/layout/orgChart1"/>
    <dgm:cxn modelId="{49340FC5-1D00-43B0-A73B-432A86DDE04F}" srcId="{467E6CB5-FE8B-4691-B6CA-C354945C108C}" destId="{5177DCEE-07C7-4E0F-A356-D5AD2BF2773C}" srcOrd="0" destOrd="0" parTransId="{FF5F3954-B4EC-4569-A8DC-1010CA862677}" sibTransId="{968B59A0-F5A6-4B07-9F53-8CFC1F299DCB}"/>
    <dgm:cxn modelId="{E0083C91-CD9A-4187-B884-35FF11CFE680}" type="presOf" srcId="{E1DBC48B-510E-4967-A3B8-68A30DE79205}" destId="{BBE7173C-229D-4729-9123-9188836DCF23}" srcOrd="0" destOrd="0" presId="urn:microsoft.com/office/officeart/2005/8/layout/orgChart1"/>
    <dgm:cxn modelId="{AEA455CA-00CA-4E35-B98B-469278DE4754}" type="presOf" srcId="{7332C810-AEE4-416E-9D97-1C5C05DF4BCD}" destId="{BF7BF25B-F214-46C3-9362-0D00F5DEB50E}" srcOrd="0" destOrd="0" presId="urn:microsoft.com/office/officeart/2005/8/layout/orgChart1"/>
    <dgm:cxn modelId="{0B40A232-DA21-41CD-8537-7A2B132EC53F}" srcId="{F4D77973-2FFA-4DD4-856D-0DE7FF8B4816}" destId="{7332C810-AEE4-416E-9D97-1C5C05DF4BCD}" srcOrd="1" destOrd="0" parTransId="{E367FCC3-4124-487B-AF14-99DFA7BD5F73}" sibTransId="{5BA04110-C991-4651-A89F-1CBBD0F8AC68}"/>
    <dgm:cxn modelId="{2A5E444D-7410-4BF5-98BE-C72C8B733E9A}" type="presOf" srcId="{80F0EDF8-268A-4B99-9046-CDCEECA3BB5D}" destId="{3CCAAE69-8A79-4C5B-93BA-D82CB2DB08A2}" srcOrd="0" destOrd="0" presId="urn:microsoft.com/office/officeart/2005/8/layout/orgChart1"/>
    <dgm:cxn modelId="{B015D97A-34CC-4A7F-821D-5CEE8387A9DC}" type="presOf" srcId="{A6457C68-EF9F-4859-ACFF-F8564883AC85}" destId="{BBE1181D-7B4C-4F84-A1F4-94A214140948}" srcOrd="0" destOrd="0" presId="urn:microsoft.com/office/officeart/2005/8/layout/orgChart1"/>
    <dgm:cxn modelId="{5AB627CA-2148-4365-9948-C2B424BA6DD1}" type="presOf" srcId="{1472C092-D1AF-4B43-AD01-87191AB14F2E}" destId="{6098E377-F17F-47E1-9D15-196347FDB24E}" srcOrd="0" destOrd="0" presId="urn:microsoft.com/office/officeart/2005/8/layout/orgChart1"/>
    <dgm:cxn modelId="{2A87D4C2-111E-468F-9780-DE5450EDBEE3}" type="presOf" srcId="{ED12A7F9-4FE9-42C5-AA5F-FF5CB91C3D37}" destId="{5D2D0EAE-0AA0-49BD-A219-1F18039873D3}" srcOrd="0" destOrd="0" presId="urn:microsoft.com/office/officeart/2005/8/layout/orgChart1"/>
    <dgm:cxn modelId="{8F41D26D-15D0-4106-AE22-E75CF9EB44C9}" type="presOf" srcId="{031A2FCD-A35B-4945-A5D6-98DF22DE8E65}" destId="{3F24E2E9-2C30-4AFC-9075-623A78AB5BF2}" srcOrd="0" destOrd="0" presId="urn:microsoft.com/office/officeart/2005/8/layout/orgChart1"/>
    <dgm:cxn modelId="{10614A1B-D806-46AA-8F81-0785C7B4266D}" type="presOf" srcId="{3D6C75D3-0D29-42F6-A541-41C4B9929CCD}" destId="{25A64416-BE91-45D8-A733-25B0A29653EF}" srcOrd="0" destOrd="0" presId="urn:microsoft.com/office/officeart/2005/8/layout/orgChart1"/>
    <dgm:cxn modelId="{7F8B5F7F-2783-4865-8E98-579E52E8D525}" type="presOf" srcId="{AE884A36-4CAC-4376-88B6-DEA72D1C71B0}" destId="{402BA5A9-83E7-4715-BBFD-F07C80699BC1}" srcOrd="0" destOrd="0" presId="urn:microsoft.com/office/officeart/2005/8/layout/orgChart1"/>
    <dgm:cxn modelId="{5A61CC55-8D66-4B4F-9227-2D340A34ACF6}" type="presOf" srcId="{03109F20-C196-4896-9BDD-BF338D3C7754}" destId="{90819847-14EE-4426-BA12-D60603E1EE34}" srcOrd="0" destOrd="0" presId="urn:microsoft.com/office/officeart/2005/8/layout/orgChart1"/>
    <dgm:cxn modelId="{3539B566-73A8-4B66-9FF4-8CE51021E926}" type="presOf" srcId="{467E6CB5-FE8B-4691-B6CA-C354945C108C}" destId="{7960057B-8807-4AD0-ABF7-FD83F81597AA}" srcOrd="1" destOrd="0" presId="urn:microsoft.com/office/officeart/2005/8/layout/orgChart1"/>
    <dgm:cxn modelId="{1CF663B1-C0A6-4468-8A90-738B517B6D26}" type="presOf" srcId="{ED12A7F9-4FE9-42C5-AA5F-FF5CB91C3D37}" destId="{5CE633E7-3CC3-47F9-9CFC-803763D80B2D}" srcOrd="1" destOrd="0" presId="urn:microsoft.com/office/officeart/2005/8/layout/orgChart1"/>
    <dgm:cxn modelId="{C88F057F-1D0B-4092-A479-DAFEB5929040}" type="presOf" srcId="{463FAE9F-705F-4B5F-BEF0-A57BA044F28E}" destId="{4C0E7297-4478-4B08-9455-347FDF3FF06E}" srcOrd="0" destOrd="0" presId="urn:microsoft.com/office/officeart/2005/8/layout/orgChart1"/>
    <dgm:cxn modelId="{51976FE9-047E-4198-8D9D-BB2C5A80C527}" type="presOf" srcId="{DC4C9B77-A863-4C28-89A1-4D1087B3B9BC}" destId="{5E690DA9-3CCF-4388-BDA4-70DD711B5275}" srcOrd="0" destOrd="0" presId="urn:microsoft.com/office/officeart/2005/8/layout/orgChart1"/>
    <dgm:cxn modelId="{6710AF6D-9B26-4454-B016-C0AAB29C5E47}" srcId="{DC4C9B77-A863-4C28-89A1-4D1087B3B9BC}" destId="{467E6CB5-FE8B-4691-B6CA-C354945C108C}" srcOrd="0" destOrd="0" parTransId="{1472C092-D1AF-4B43-AD01-87191AB14F2E}" sibTransId="{7F308C73-37D5-410A-BCE1-89764CE6AB1E}"/>
    <dgm:cxn modelId="{58B75C90-C03A-4AC8-BC13-E01CFFB69F38}" type="presOf" srcId="{4BBE88D7-0998-4167-BC21-7D95102596C3}" destId="{CA09B801-F5D7-4EFF-89D2-BCE9EA3C1CEF}" srcOrd="0" destOrd="0" presId="urn:microsoft.com/office/officeart/2005/8/layout/orgChart1"/>
    <dgm:cxn modelId="{B812D1A9-DF58-4604-B94E-CB6C1831BE08}" srcId="{D32CE600-98FB-4FE1-A34C-9F9FE47D64BF}" destId="{B1087832-BF30-48CC-B1A2-F5FC7B2511B5}" srcOrd="1" destOrd="0" parTransId="{4BBE88D7-0998-4167-BC21-7D95102596C3}" sibTransId="{5C5C4880-04F1-4993-9E25-A69D356830E3}"/>
    <dgm:cxn modelId="{288F05B8-9945-4588-851C-6E7542218698}" type="presOf" srcId="{3A277A02-2F42-4504-8972-F92C7D2572E7}" destId="{DA783BC8-A7A5-4A05-87B9-77DF16ED5B5D}" srcOrd="0" destOrd="0" presId="urn:microsoft.com/office/officeart/2005/8/layout/orgChart1"/>
    <dgm:cxn modelId="{2720A0F5-1202-458D-B61F-2A2B3AACBB7F}" type="presOf" srcId="{A07D11F7-92ED-42E4-8C7D-136536237FA9}" destId="{99F311E9-9FBE-4B8C-87B1-127AB56BED2B}" srcOrd="0" destOrd="0" presId="urn:microsoft.com/office/officeart/2005/8/layout/orgChart1"/>
    <dgm:cxn modelId="{47D09261-5F0E-4112-9844-227A831BA90E}" srcId="{0AF0C7A3-4E85-4A44-A13D-3AF8383290FA}" destId="{F4D77973-2FFA-4DD4-856D-0DE7FF8B4816}" srcOrd="0" destOrd="0" parTransId="{A8382A5B-439C-4DAA-99C1-28B60898DCEF}" sibTransId="{A52D8CC1-BE45-4F14-95FA-A6D8ABFB6FDC}"/>
    <dgm:cxn modelId="{14F46A81-866D-4EAE-8486-E52274D2A489}" type="presOf" srcId="{A4D57F41-3BD3-43C8-8C18-FD059D056DEA}" destId="{18042008-7062-4DAD-95BB-C86976BCE085}" srcOrd="0" destOrd="0" presId="urn:microsoft.com/office/officeart/2005/8/layout/orgChart1"/>
    <dgm:cxn modelId="{038941F9-6641-4B34-99DB-04782E940910}" type="presOf" srcId="{B50A4074-D6C3-47AA-9593-64765A885074}" destId="{FA167771-302B-495B-AD95-16B1381FA902}" srcOrd="0" destOrd="0" presId="urn:microsoft.com/office/officeart/2005/8/layout/orgChart1"/>
    <dgm:cxn modelId="{30E63D84-DF05-4747-917C-1BDC0578974E}" type="presOf" srcId="{79514665-1F77-4EC8-9DD8-96808E9A7D1B}" destId="{F2060ADA-7F06-47FE-8F00-F0BB6302A147}" srcOrd="0" destOrd="0" presId="urn:microsoft.com/office/officeart/2005/8/layout/orgChart1"/>
    <dgm:cxn modelId="{165799FA-5309-4F9B-BA58-600107DA08D6}" srcId="{730DDFFC-7C56-43CA-B35D-80B6F403A117}" destId="{DC4C9B77-A863-4C28-89A1-4D1087B3B9BC}" srcOrd="0" destOrd="0" parTransId="{BF789058-DEC2-4C00-ABFB-632494E40EF8}" sibTransId="{48ADF232-9069-49A7-AAAF-88CAD5EA2483}"/>
    <dgm:cxn modelId="{DB5BDCA2-A5F0-46E7-8B8F-34A3A89F945F}" type="presOf" srcId="{A06E8EF6-EC1B-4A14-B3E1-6BFF2B47B0E3}" destId="{0D357CA4-99AA-4C08-A924-3A94C950A523}" srcOrd="0" destOrd="0" presId="urn:microsoft.com/office/officeart/2005/8/layout/orgChart1"/>
    <dgm:cxn modelId="{D30280EF-DF3B-4089-99E2-0E2997BBD8F6}" srcId="{DC4C9B77-A863-4C28-89A1-4D1087B3B9BC}" destId="{3D6C75D3-0D29-42F6-A541-41C4B9929CCD}" srcOrd="1" destOrd="0" parTransId="{AE884A36-4CAC-4376-88B6-DEA72D1C71B0}" sibTransId="{7CE5E0EF-4207-4193-A71D-B39BF78A5B41}"/>
    <dgm:cxn modelId="{C3450A3D-5C22-4F3D-A93D-DE63CC01BAE7}" type="presOf" srcId="{99FD300E-69D1-4CCD-BC33-57D40B791BF1}" destId="{5255E19B-5007-4634-B797-C26128765588}" srcOrd="0" destOrd="0" presId="urn:microsoft.com/office/officeart/2005/8/layout/orgChart1"/>
    <dgm:cxn modelId="{15E149B4-B1EC-4995-A0BC-414A4292F00A}" type="presOf" srcId="{3230EDAA-3A1A-4FBB-8AB2-FD1ABEDE4B5F}" destId="{CCF6C796-F68B-4F9E-B0FB-2B0DA5D32DE4}" srcOrd="1" destOrd="0" presId="urn:microsoft.com/office/officeart/2005/8/layout/orgChart1"/>
    <dgm:cxn modelId="{9052414D-4769-45C2-B285-2ED208E84877}" type="presOf" srcId="{AA608AF1-C84A-48F1-AF44-E4FB8427E9E9}" destId="{5CA69FBE-A70F-40EE-ABF2-1CE48E810FC6}" srcOrd="0" destOrd="0" presId="urn:microsoft.com/office/officeart/2005/8/layout/orgChart1"/>
    <dgm:cxn modelId="{01C87443-59AE-430F-84E1-C5CCAF7E0254}" type="presOf" srcId="{031A2FCD-A35B-4945-A5D6-98DF22DE8E65}" destId="{1C6EC41D-04B7-4B0D-A484-057C44BE1DAF}" srcOrd="1" destOrd="0" presId="urn:microsoft.com/office/officeart/2005/8/layout/orgChart1"/>
    <dgm:cxn modelId="{0291C0B0-9FAB-4EAF-9EC4-9AA15CF5BA3D}" srcId="{46DC7BB7-2686-464F-A608-9A65CAD67552}" destId="{3230EDAA-3A1A-4FBB-8AB2-FD1ABEDE4B5F}" srcOrd="1" destOrd="0" parTransId="{3C64A75A-07A9-4435-9573-3EB4ED727BA5}" sibTransId="{51FCA2B8-FD52-4995-9DAE-1FA8A82F2C80}"/>
    <dgm:cxn modelId="{47B93CFA-45A5-45D4-B872-578913E5029C}" type="presOf" srcId="{F4D77973-2FFA-4DD4-856D-0DE7FF8B4816}" destId="{68C33B33-985C-4D29-828A-D2C66CB545EA}" srcOrd="0" destOrd="0" presId="urn:microsoft.com/office/officeart/2005/8/layout/orgChart1"/>
    <dgm:cxn modelId="{18742F21-3586-4F2C-AE69-19DADE231F20}" srcId="{C2F6B34E-8396-4E06-B18F-10EC627D0005}" destId="{8402236D-A4D3-4196-8F82-B0410B979ABE}" srcOrd="0" destOrd="0" parTransId="{A6457C68-EF9F-4859-ACFF-F8564883AC85}" sibTransId="{0CED9847-FB7E-48BB-B208-DC73F4B26FF0}"/>
    <dgm:cxn modelId="{AC051C01-549A-47E7-8203-F86D36A7D5BA}" type="presOf" srcId="{0AF0C7A3-4E85-4A44-A13D-3AF8383290FA}" destId="{5D86C67D-5EB6-4D38-9AE8-E652BDCF6CBE}" srcOrd="0" destOrd="0" presId="urn:microsoft.com/office/officeart/2005/8/layout/orgChart1"/>
    <dgm:cxn modelId="{693BDC16-745C-41F4-8F2C-D937DAAD0167}" type="presOf" srcId="{93FBAAD7-3301-4D3D-BBDE-235BA13D994A}" destId="{47035BAC-1D3B-4CED-A7B9-8139595C5A64}" srcOrd="0" destOrd="0" presId="urn:microsoft.com/office/officeart/2005/8/layout/orgChart1"/>
    <dgm:cxn modelId="{C5137B18-719F-495B-A540-C3E7AF1574FE}" type="presOf" srcId="{FF5F3954-B4EC-4569-A8DC-1010CA862677}" destId="{9BF188BB-1FB3-4AC6-A299-4E7787C6ADAF}" srcOrd="0" destOrd="0" presId="urn:microsoft.com/office/officeart/2005/8/layout/orgChart1"/>
    <dgm:cxn modelId="{393D1A62-8A9D-4E85-B041-87265386267B}" srcId="{46DC7BB7-2686-464F-A608-9A65CAD67552}" destId="{A06E8EF6-EC1B-4A14-B3E1-6BFF2B47B0E3}" srcOrd="0" destOrd="0" parTransId="{1EB8A694-7B39-49EA-BE4C-74FA956B376E}" sibTransId="{232087D5-7C8A-4B1A-A64A-81E86225BFE3}"/>
    <dgm:cxn modelId="{B3058FAE-2E88-4F3F-B4B3-0433CD6F61B9}" type="presOf" srcId="{C2F6B34E-8396-4E06-B18F-10EC627D0005}" destId="{7C23A98B-C23D-4EF1-B247-5A4B91779F59}" srcOrd="1" destOrd="0" presId="urn:microsoft.com/office/officeart/2005/8/layout/orgChart1"/>
    <dgm:cxn modelId="{CB47F35F-E1A1-4412-8639-55ABBD546A9E}" type="presOf" srcId="{1EB8A694-7B39-49EA-BE4C-74FA956B376E}" destId="{D76049D8-F073-433E-B89C-7302EA05EC00}" srcOrd="0" destOrd="0" presId="urn:microsoft.com/office/officeart/2005/8/layout/orgChart1"/>
    <dgm:cxn modelId="{EE7E155C-29B8-407C-B193-E0EFDA8833C3}" type="presOf" srcId="{F20B9EE7-85C3-42B3-A862-F822875ED07C}" destId="{B5CE4120-F577-497A-B231-158A7A7BBD08}" srcOrd="0" destOrd="0" presId="urn:microsoft.com/office/officeart/2005/8/layout/orgChart1"/>
    <dgm:cxn modelId="{9C07989B-DCE4-486E-85E8-83DD44CB53CD}" type="presOf" srcId="{1E140C2B-FDD1-4B5F-8D4B-94CFB562093C}" destId="{D03DB96A-688A-472F-8E7C-6D5C04DCD2A8}" srcOrd="0" destOrd="0" presId="urn:microsoft.com/office/officeart/2005/8/layout/orgChart1"/>
    <dgm:cxn modelId="{AE7509CA-D1E0-4951-965E-1DB044F1BC4F}" srcId="{DC4C9B77-A863-4C28-89A1-4D1087B3B9BC}" destId="{B50A4074-D6C3-47AA-9593-64765A885074}" srcOrd="2" destOrd="0" parTransId="{75DC5F84-1148-404C-A04D-10D642EA152E}" sibTransId="{4B514D0A-6CA8-4931-930D-72194B008021}"/>
    <dgm:cxn modelId="{B3D9FE68-59DD-4593-AC6E-203D33B684DA}" type="presOf" srcId="{A8382A5B-439C-4DAA-99C1-28B60898DCEF}" destId="{11755896-660F-4EAD-8E88-25525B2153B9}" srcOrd="0" destOrd="0" presId="urn:microsoft.com/office/officeart/2005/8/layout/orgChart1"/>
    <dgm:cxn modelId="{53EEE8E0-6E90-43D4-8EFB-3B297256F8B8}" type="presOf" srcId="{46DC7BB7-2686-464F-A608-9A65CAD67552}" destId="{DC2B4FDB-3849-4788-B04D-D4FD96F56C77}" srcOrd="0" destOrd="0" presId="urn:microsoft.com/office/officeart/2005/8/layout/orgChart1"/>
    <dgm:cxn modelId="{6C78E67B-DAD0-4D6D-9305-B9AD7AAAA568}" type="presOf" srcId="{F4D77973-2FFA-4DD4-856D-0DE7FF8B4816}" destId="{D2085E04-B580-4554-81E4-345AF0783964}" srcOrd="1" destOrd="0" presId="urn:microsoft.com/office/officeart/2005/8/layout/orgChart1"/>
    <dgm:cxn modelId="{4CFD12FA-F90F-475B-89AF-4D910A80E14F}" srcId="{D32CE600-98FB-4FE1-A34C-9F9FE47D64BF}" destId="{ED12A7F9-4FE9-42C5-AA5F-FF5CB91C3D37}" srcOrd="0" destOrd="0" parTransId="{E1DBC48B-510E-4967-A3B8-68A30DE79205}" sibTransId="{FB331007-8D16-4CDD-B0C9-6CCA9BCE3E72}"/>
    <dgm:cxn modelId="{A519B70B-2A14-48F1-8A6B-6D375730C677}" type="presOf" srcId="{3A277A02-2F42-4504-8972-F92C7D2572E7}" destId="{7B9F0B0B-A9F6-450E-9B5D-FDE44F2B0036}" srcOrd="1" destOrd="0" presId="urn:microsoft.com/office/officeart/2005/8/layout/orgChart1"/>
    <dgm:cxn modelId="{E810A5D3-D392-4E94-A6D4-381F05497ECC}" type="presOf" srcId="{20030E91-BDC4-4213-ACB1-824E5D75A330}" destId="{D8511CD5-FBCD-4BDE-A31C-6C85F777FEEB}" srcOrd="0" destOrd="0" presId="urn:microsoft.com/office/officeart/2005/8/layout/orgChart1"/>
    <dgm:cxn modelId="{D7712267-81B5-42ED-91AF-4EB8EC788982}" type="presOf" srcId="{5177DCEE-07C7-4E0F-A356-D5AD2BF2773C}" destId="{9FE415B1-2239-4DB7-8ADB-042957FDD632}" srcOrd="0" destOrd="0" presId="urn:microsoft.com/office/officeart/2005/8/layout/orgChart1"/>
    <dgm:cxn modelId="{FD40EBF7-1C9F-446C-A508-69F1CD1F9DB2}" type="presOf" srcId="{3D6C75D3-0D29-42F6-A541-41C4B9929CCD}" destId="{38ED8558-130E-4C5C-B136-15160C8FBA65}" srcOrd="1" destOrd="0" presId="urn:microsoft.com/office/officeart/2005/8/layout/orgChart1"/>
    <dgm:cxn modelId="{A61A0D37-E186-4A8F-BE87-E1404D44B9E6}" type="presOf" srcId="{5177DCEE-07C7-4E0F-A356-D5AD2BF2773C}" destId="{938799CE-C620-4018-B948-2B6DF43AFA27}" srcOrd="1" destOrd="0" presId="urn:microsoft.com/office/officeart/2005/8/layout/orgChart1"/>
    <dgm:cxn modelId="{EAAF3208-3593-4D5C-8418-DB0690E158DC}" srcId="{3230EDAA-3A1A-4FBB-8AB2-FD1ABEDE4B5F}" destId="{20030E91-BDC4-4213-ACB1-824E5D75A330}" srcOrd="1" destOrd="0" parTransId="{AA608AF1-C84A-48F1-AF44-E4FB8427E9E9}" sibTransId="{77E8A653-B367-4136-BFE1-9CFCA2A6D0F8}"/>
    <dgm:cxn modelId="{5FE0FFB6-4CF1-4F61-9028-756E4C9263B1}" type="presOf" srcId="{8402236D-A4D3-4196-8F82-B0410B979ABE}" destId="{ABC1D39E-744E-4E35-8955-90978CFBAC78}" srcOrd="0" destOrd="0" presId="urn:microsoft.com/office/officeart/2005/8/layout/orgChart1"/>
    <dgm:cxn modelId="{FAD2AC11-6F40-4E4A-81BE-46F678B33455}" type="presOf" srcId="{05EE69A2-1B64-42B1-A998-EE8F9FFCBB48}" destId="{B2166FC9-7217-4FBD-B132-4547902C4DFD}" srcOrd="1" destOrd="0" presId="urn:microsoft.com/office/officeart/2005/8/layout/orgChart1"/>
    <dgm:cxn modelId="{B0D46191-46AA-46A3-971C-C8A62027E274}" type="presParOf" srcId="{6B17CD10-6716-441C-92A5-7E09A97C12A2}" destId="{A2AFE88A-1171-41E9-90DF-023C898E717F}" srcOrd="0" destOrd="0" presId="urn:microsoft.com/office/officeart/2005/8/layout/orgChart1"/>
    <dgm:cxn modelId="{3B53DCFF-9944-4689-B72E-8ED4ADE7DA8F}" type="presParOf" srcId="{A2AFE88A-1171-41E9-90DF-023C898E717F}" destId="{3C0B80EB-69B0-4B14-A554-DF0E4377127C}" srcOrd="0" destOrd="0" presId="urn:microsoft.com/office/officeart/2005/8/layout/orgChart1"/>
    <dgm:cxn modelId="{B82E38BC-43A2-4584-B494-D91A11B8B3BC}" type="presParOf" srcId="{3C0B80EB-69B0-4B14-A554-DF0E4377127C}" destId="{5E690DA9-3CCF-4388-BDA4-70DD711B5275}" srcOrd="0" destOrd="0" presId="urn:microsoft.com/office/officeart/2005/8/layout/orgChart1"/>
    <dgm:cxn modelId="{3C585C29-2AE4-4EB6-AD7F-0A375FF820A7}" type="presParOf" srcId="{3C0B80EB-69B0-4B14-A554-DF0E4377127C}" destId="{6F6D5985-EE3F-49A9-BA5D-AD26BF84B910}" srcOrd="1" destOrd="0" presId="urn:microsoft.com/office/officeart/2005/8/layout/orgChart1"/>
    <dgm:cxn modelId="{886AF35E-215A-4F05-9B57-674CEA26A34F}" type="presParOf" srcId="{A2AFE88A-1171-41E9-90DF-023C898E717F}" destId="{5C1BCA74-4356-4D07-96E1-7DC792EB6620}" srcOrd="1" destOrd="0" presId="urn:microsoft.com/office/officeart/2005/8/layout/orgChart1"/>
    <dgm:cxn modelId="{59017DA0-7D65-4238-BD52-507B6DB48405}" type="presParOf" srcId="{5C1BCA74-4356-4D07-96E1-7DC792EB6620}" destId="{6098E377-F17F-47E1-9D15-196347FDB24E}" srcOrd="0" destOrd="0" presId="urn:microsoft.com/office/officeart/2005/8/layout/orgChart1"/>
    <dgm:cxn modelId="{D20BC750-7DD7-4561-9B41-E98FF01DE531}" type="presParOf" srcId="{5C1BCA74-4356-4D07-96E1-7DC792EB6620}" destId="{07B18C9E-9036-4014-9AD8-D89A8DE46A13}" srcOrd="1" destOrd="0" presId="urn:microsoft.com/office/officeart/2005/8/layout/orgChart1"/>
    <dgm:cxn modelId="{2EC55B74-8DB4-4D81-9777-B28111B7035F}" type="presParOf" srcId="{07B18C9E-9036-4014-9AD8-D89A8DE46A13}" destId="{4273D57E-9A21-4AD7-AA37-8283CA927E73}" srcOrd="0" destOrd="0" presId="urn:microsoft.com/office/officeart/2005/8/layout/orgChart1"/>
    <dgm:cxn modelId="{65E8CBAE-910A-433E-834B-39289E644F7A}" type="presParOf" srcId="{4273D57E-9A21-4AD7-AA37-8283CA927E73}" destId="{1463B754-9B42-4E0E-A850-9F26F746A9F1}" srcOrd="0" destOrd="0" presId="urn:microsoft.com/office/officeart/2005/8/layout/orgChart1"/>
    <dgm:cxn modelId="{C630A0E3-BB88-4212-94F3-1BE9FE4B826A}" type="presParOf" srcId="{4273D57E-9A21-4AD7-AA37-8283CA927E73}" destId="{7960057B-8807-4AD0-ABF7-FD83F81597AA}" srcOrd="1" destOrd="0" presId="urn:microsoft.com/office/officeart/2005/8/layout/orgChart1"/>
    <dgm:cxn modelId="{3DD3B33E-7945-4D2C-BA0C-3DB8613CEB2A}" type="presParOf" srcId="{07B18C9E-9036-4014-9AD8-D89A8DE46A13}" destId="{91427010-769F-4797-B730-3AF7B139A9AD}" srcOrd="1" destOrd="0" presId="urn:microsoft.com/office/officeart/2005/8/layout/orgChart1"/>
    <dgm:cxn modelId="{A5D2E90C-7EE9-48E5-B40C-095481BD3D9E}" type="presParOf" srcId="{91427010-769F-4797-B730-3AF7B139A9AD}" destId="{9BF188BB-1FB3-4AC6-A299-4E7787C6ADAF}" srcOrd="0" destOrd="0" presId="urn:microsoft.com/office/officeart/2005/8/layout/orgChart1"/>
    <dgm:cxn modelId="{4BF91DC4-E31E-4F04-AF14-55F61D076D40}" type="presParOf" srcId="{91427010-769F-4797-B730-3AF7B139A9AD}" destId="{85A19AC3-6723-41E3-BAF4-36ED5CF8A22F}" srcOrd="1" destOrd="0" presId="urn:microsoft.com/office/officeart/2005/8/layout/orgChart1"/>
    <dgm:cxn modelId="{98469A84-3624-4D34-A72D-447B7FA5E5D9}" type="presParOf" srcId="{85A19AC3-6723-41E3-BAF4-36ED5CF8A22F}" destId="{15785BAB-1A55-45DD-8485-A703EE276DB5}" srcOrd="0" destOrd="0" presId="urn:microsoft.com/office/officeart/2005/8/layout/orgChart1"/>
    <dgm:cxn modelId="{D10EC174-8E4A-4648-B2CF-2854426E8E6D}" type="presParOf" srcId="{15785BAB-1A55-45DD-8485-A703EE276DB5}" destId="{9FE415B1-2239-4DB7-8ADB-042957FDD632}" srcOrd="0" destOrd="0" presId="urn:microsoft.com/office/officeart/2005/8/layout/orgChart1"/>
    <dgm:cxn modelId="{6FEA4D38-A553-42DE-8696-2101DA937A96}" type="presParOf" srcId="{15785BAB-1A55-45DD-8485-A703EE276DB5}" destId="{938799CE-C620-4018-B948-2B6DF43AFA27}" srcOrd="1" destOrd="0" presId="urn:microsoft.com/office/officeart/2005/8/layout/orgChart1"/>
    <dgm:cxn modelId="{3F5CB8CC-47B7-4855-AA42-14FF21D08897}" type="presParOf" srcId="{85A19AC3-6723-41E3-BAF4-36ED5CF8A22F}" destId="{E9946599-3749-434E-8932-3A437A05158A}" srcOrd="1" destOrd="0" presId="urn:microsoft.com/office/officeart/2005/8/layout/orgChart1"/>
    <dgm:cxn modelId="{C2BEC39A-D967-4171-9F9B-1A0ADA890BC5}" type="presParOf" srcId="{E9946599-3749-434E-8932-3A437A05158A}" destId="{B5CE4120-F577-497A-B231-158A7A7BBD08}" srcOrd="0" destOrd="0" presId="urn:microsoft.com/office/officeart/2005/8/layout/orgChart1"/>
    <dgm:cxn modelId="{80217CE6-B72C-4004-8B32-0CCA95E8CB7A}" type="presParOf" srcId="{E9946599-3749-434E-8932-3A437A05158A}" destId="{E1CE1D08-B857-4C70-A04E-B6B8A059F815}" srcOrd="1" destOrd="0" presId="urn:microsoft.com/office/officeart/2005/8/layout/orgChart1"/>
    <dgm:cxn modelId="{581C38E9-EA81-45CF-8B86-4F75034BB644}" type="presParOf" srcId="{E1CE1D08-B857-4C70-A04E-B6B8A059F815}" destId="{E6623EC1-5039-4866-BA18-9995BEDD450C}" srcOrd="0" destOrd="0" presId="urn:microsoft.com/office/officeart/2005/8/layout/orgChart1"/>
    <dgm:cxn modelId="{FD6C2CED-231F-4211-B7E8-B0CF17686416}" type="presParOf" srcId="{E6623EC1-5039-4866-BA18-9995BEDD450C}" destId="{5D86C67D-5EB6-4D38-9AE8-E652BDCF6CBE}" srcOrd="0" destOrd="0" presId="urn:microsoft.com/office/officeart/2005/8/layout/orgChart1"/>
    <dgm:cxn modelId="{6C4A3C07-CEE4-4950-95D8-B7C4D1CC9233}" type="presParOf" srcId="{E6623EC1-5039-4866-BA18-9995BEDD450C}" destId="{ABEBE90B-E0F1-4035-8DA9-CB3E09A93727}" srcOrd="1" destOrd="0" presId="urn:microsoft.com/office/officeart/2005/8/layout/orgChart1"/>
    <dgm:cxn modelId="{DC7ED6EA-C80F-4768-9B47-8A0D0D6FFEF4}" type="presParOf" srcId="{E1CE1D08-B857-4C70-A04E-B6B8A059F815}" destId="{46B990D9-B9BF-45DA-9153-EA83E2486290}" srcOrd="1" destOrd="0" presId="urn:microsoft.com/office/officeart/2005/8/layout/orgChart1"/>
    <dgm:cxn modelId="{212C4F86-1245-480C-A259-A0898D5B25EF}" type="presParOf" srcId="{46B990D9-B9BF-45DA-9153-EA83E2486290}" destId="{11755896-660F-4EAD-8E88-25525B2153B9}" srcOrd="0" destOrd="0" presId="urn:microsoft.com/office/officeart/2005/8/layout/orgChart1"/>
    <dgm:cxn modelId="{40ED9E78-3FF2-44F9-9CA8-B0BC193DE260}" type="presParOf" srcId="{46B990D9-B9BF-45DA-9153-EA83E2486290}" destId="{F9C63C7B-26F1-41AF-8528-A3D640251A3B}" srcOrd="1" destOrd="0" presId="urn:microsoft.com/office/officeart/2005/8/layout/orgChart1"/>
    <dgm:cxn modelId="{401F8A4A-9ADD-4D17-A580-8115FCC21B9A}" type="presParOf" srcId="{F9C63C7B-26F1-41AF-8528-A3D640251A3B}" destId="{BBC5CA01-00D0-4D48-9721-FB8AFC0C313C}" srcOrd="0" destOrd="0" presId="urn:microsoft.com/office/officeart/2005/8/layout/orgChart1"/>
    <dgm:cxn modelId="{303C2CFE-3EF1-40E5-87B5-C42FA6B6844D}" type="presParOf" srcId="{BBC5CA01-00D0-4D48-9721-FB8AFC0C313C}" destId="{68C33B33-985C-4D29-828A-D2C66CB545EA}" srcOrd="0" destOrd="0" presId="urn:microsoft.com/office/officeart/2005/8/layout/orgChart1"/>
    <dgm:cxn modelId="{504953A5-5127-455B-B071-EE7A87318A9A}" type="presParOf" srcId="{BBC5CA01-00D0-4D48-9721-FB8AFC0C313C}" destId="{D2085E04-B580-4554-81E4-345AF0783964}" srcOrd="1" destOrd="0" presId="urn:microsoft.com/office/officeart/2005/8/layout/orgChart1"/>
    <dgm:cxn modelId="{314F9897-C1D3-4D30-A8F6-572B6E432E5A}" type="presParOf" srcId="{F9C63C7B-26F1-41AF-8528-A3D640251A3B}" destId="{B003BEA0-F975-44A4-8E84-4E4ECB33E2D1}" srcOrd="1" destOrd="0" presId="urn:microsoft.com/office/officeart/2005/8/layout/orgChart1"/>
    <dgm:cxn modelId="{C067A4F7-1394-41B6-AC6C-48D65543BB36}" type="presParOf" srcId="{B003BEA0-F975-44A4-8E84-4E4ECB33E2D1}" destId="{FD7ECBB7-AEC7-43FE-B5C2-F92162DBF9B8}" srcOrd="0" destOrd="0" presId="urn:microsoft.com/office/officeart/2005/8/layout/orgChart1"/>
    <dgm:cxn modelId="{669CC819-39EB-4B2C-BA74-13FEBAAAF1F3}" type="presParOf" srcId="{B003BEA0-F975-44A4-8E84-4E4ECB33E2D1}" destId="{79848051-2235-445C-8AA1-63F5A39EB6D2}" srcOrd="1" destOrd="0" presId="urn:microsoft.com/office/officeart/2005/8/layout/orgChart1"/>
    <dgm:cxn modelId="{FD1D18D1-B677-4F60-A3F9-32CE3439EC24}" type="presParOf" srcId="{79848051-2235-445C-8AA1-63F5A39EB6D2}" destId="{D6A4C7A6-608C-4FE5-AFCC-D496C1A2ABE3}" srcOrd="0" destOrd="0" presId="urn:microsoft.com/office/officeart/2005/8/layout/orgChart1"/>
    <dgm:cxn modelId="{31ED48C8-D0DA-4BE3-913C-27023481834E}" type="presParOf" srcId="{D6A4C7A6-608C-4FE5-AFCC-D496C1A2ABE3}" destId="{3F24E2E9-2C30-4AFC-9075-623A78AB5BF2}" srcOrd="0" destOrd="0" presId="urn:microsoft.com/office/officeart/2005/8/layout/orgChart1"/>
    <dgm:cxn modelId="{92D3FA0C-7CB6-4F94-845E-A294946E119C}" type="presParOf" srcId="{D6A4C7A6-608C-4FE5-AFCC-D496C1A2ABE3}" destId="{1C6EC41D-04B7-4B0D-A484-057C44BE1DAF}" srcOrd="1" destOrd="0" presId="urn:microsoft.com/office/officeart/2005/8/layout/orgChart1"/>
    <dgm:cxn modelId="{8BEA6FE4-E816-42B8-B5EB-324A39EB8F2D}" type="presParOf" srcId="{79848051-2235-445C-8AA1-63F5A39EB6D2}" destId="{5C049CA4-2632-427E-905D-18F9D396CCF3}" srcOrd="1" destOrd="0" presId="urn:microsoft.com/office/officeart/2005/8/layout/orgChart1"/>
    <dgm:cxn modelId="{1E194050-9048-4E0A-AE63-624070C6FF7E}" type="presParOf" srcId="{79848051-2235-445C-8AA1-63F5A39EB6D2}" destId="{EE5E9563-287B-46E1-9D69-DAC04BA83C48}" srcOrd="2" destOrd="0" presId="urn:microsoft.com/office/officeart/2005/8/layout/orgChart1"/>
    <dgm:cxn modelId="{7E812CBD-0DFD-41E6-9C8B-463A197D8151}" type="presParOf" srcId="{B003BEA0-F975-44A4-8E84-4E4ECB33E2D1}" destId="{9407C331-17F0-40DE-A88D-8949F2BA9BC2}" srcOrd="2" destOrd="0" presId="urn:microsoft.com/office/officeart/2005/8/layout/orgChart1"/>
    <dgm:cxn modelId="{07D9E9F1-7E25-4813-A73B-5CA4D0E1056A}" type="presParOf" srcId="{B003BEA0-F975-44A4-8E84-4E4ECB33E2D1}" destId="{EABA80F3-C3D4-4D67-B9BF-3C267DE3A90E}" srcOrd="3" destOrd="0" presId="urn:microsoft.com/office/officeart/2005/8/layout/orgChart1"/>
    <dgm:cxn modelId="{E8CB9881-A79B-453A-A2B0-FDB3AC8A3BEF}" type="presParOf" srcId="{EABA80F3-C3D4-4D67-B9BF-3C267DE3A90E}" destId="{2D81F88F-B506-4FDC-973C-D246F840EC4F}" srcOrd="0" destOrd="0" presId="urn:microsoft.com/office/officeart/2005/8/layout/orgChart1"/>
    <dgm:cxn modelId="{D6BC006A-CBD5-4E73-84A3-960F286B40F8}" type="presParOf" srcId="{2D81F88F-B506-4FDC-973C-D246F840EC4F}" destId="{BF7BF25B-F214-46C3-9362-0D00F5DEB50E}" srcOrd="0" destOrd="0" presId="urn:microsoft.com/office/officeart/2005/8/layout/orgChart1"/>
    <dgm:cxn modelId="{B80464C3-F3C0-4737-BFA8-34499233A745}" type="presParOf" srcId="{2D81F88F-B506-4FDC-973C-D246F840EC4F}" destId="{7662D1A8-AE6F-41D0-A38C-55CD4E5E8B42}" srcOrd="1" destOrd="0" presId="urn:microsoft.com/office/officeart/2005/8/layout/orgChart1"/>
    <dgm:cxn modelId="{9EAA4B5F-0BF0-4C92-B5A0-A9F3C902F838}" type="presParOf" srcId="{EABA80F3-C3D4-4D67-B9BF-3C267DE3A90E}" destId="{ABF7BCAD-24D3-4E28-B0C0-54491EB3BD2F}" srcOrd="1" destOrd="0" presId="urn:microsoft.com/office/officeart/2005/8/layout/orgChart1"/>
    <dgm:cxn modelId="{6E396C38-9426-45E2-A672-D9014BA16D08}" type="presParOf" srcId="{EABA80F3-C3D4-4D67-B9BF-3C267DE3A90E}" destId="{8C7ABE5E-02FA-4C5A-A987-012EFBF91E01}" srcOrd="2" destOrd="0" presId="urn:microsoft.com/office/officeart/2005/8/layout/orgChart1"/>
    <dgm:cxn modelId="{DC8A218A-28C4-4E72-8AC5-3E2ED5B62B9D}" type="presParOf" srcId="{F9C63C7B-26F1-41AF-8528-A3D640251A3B}" destId="{07BE1127-A247-4587-AA7B-068B48DA6F48}" srcOrd="2" destOrd="0" presId="urn:microsoft.com/office/officeart/2005/8/layout/orgChart1"/>
    <dgm:cxn modelId="{FC3B434C-ED26-4537-8D7C-272E8059A9E6}" type="presParOf" srcId="{46B990D9-B9BF-45DA-9153-EA83E2486290}" destId="{47035BAC-1D3B-4CED-A7B9-8139595C5A64}" srcOrd="2" destOrd="0" presId="urn:microsoft.com/office/officeart/2005/8/layout/orgChart1"/>
    <dgm:cxn modelId="{337D239C-C411-42A6-93D8-F102CD54BA41}" type="presParOf" srcId="{46B990D9-B9BF-45DA-9153-EA83E2486290}" destId="{864EE423-C096-4184-83EF-87E350A78AAA}" srcOrd="3" destOrd="0" presId="urn:microsoft.com/office/officeart/2005/8/layout/orgChart1"/>
    <dgm:cxn modelId="{B0E2D22E-CE2C-42E3-BDB8-07EAA63FAFC9}" type="presParOf" srcId="{864EE423-C096-4184-83EF-87E350A78AAA}" destId="{CDEBC57A-7BE9-4610-BB9C-AAC77F550BFD}" srcOrd="0" destOrd="0" presId="urn:microsoft.com/office/officeart/2005/8/layout/orgChart1"/>
    <dgm:cxn modelId="{0AB41B79-2020-4C3F-9B8C-C8E7CF6C19DE}" type="presParOf" srcId="{CDEBC57A-7BE9-4610-BB9C-AAC77F550BFD}" destId="{DC2B4FDB-3849-4788-B04D-D4FD96F56C77}" srcOrd="0" destOrd="0" presId="urn:microsoft.com/office/officeart/2005/8/layout/orgChart1"/>
    <dgm:cxn modelId="{3183B90F-90F6-4B30-8C61-4AF163B2FAC9}" type="presParOf" srcId="{CDEBC57A-7BE9-4610-BB9C-AAC77F550BFD}" destId="{3DE0F6FF-7A46-4565-8DCC-60B6FAED7E69}" srcOrd="1" destOrd="0" presId="urn:microsoft.com/office/officeart/2005/8/layout/orgChart1"/>
    <dgm:cxn modelId="{A7A9B983-71C6-4422-ADAD-CC9759C2301E}" type="presParOf" srcId="{864EE423-C096-4184-83EF-87E350A78AAA}" destId="{D81C8681-07B3-4127-86C6-E134910B26CF}" srcOrd="1" destOrd="0" presId="urn:microsoft.com/office/officeart/2005/8/layout/orgChart1"/>
    <dgm:cxn modelId="{F68135B0-E95D-4335-A402-02154550BFA6}" type="presParOf" srcId="{D81C8681-07B3-4127-86C6-E134910B26CF}" destId="{D76049D8-F073-433E-B89C-7302EA05EC00}" srcOrd="0" destOrd="0" presId="urn:microsoft.com/office/officeart/2005/8/layout/orgChart1"/>
    <dgm:cxn modelId="{11337D10-9B6D-41C5-AD04-4946462CC6AD}" type="presParOf" srcId="{D81C8681-07B3-4127-86C6-E134910B26CF}" destId="{35B48B91-EB4D-4BFF-8ECE-F6C78771CE63}" srcOrd="1" destOrd="0" presId="urn:microsoft.com/office/officeart/2005/8/layout/orgChart1"/>
    <dgm:cxn modelId="{E3371A4D-E450-4443-A061-000C0851D6B4}" type="presParOf" srcId="{35B48B91-EB4D-4BFF-8ECE-F6C78771CE63}" destId="{D99DFAEC-6C39-436D-BB0A-E90AE9BEECD7}" srcOrd="0" destOrd="0" presId="urn:microsoft.com/office/officeart/2005/8/layout/orgChart1"/>
    <dgm:cxn modelId="{E59B2444-6C6E-4DD5-A067-846A8C7F82F1}" type="presParOf" srcId="{D99DFAEC-6C39-436D-BB0A-E90AE9BEECD7}" destId="{0D357CA4-99AA-4C08-A924-3A94C950A523}" srcOrd="0" destOrd="0" presId="urn:microsoft.com/office/officeart/2005/8/layout/orgChart1"/>
    <dgm:cxn modelId="{94E5C6EA-1542-4D76-B1A4-90AEB3CF9F8F}" type="presParOf" srcId="{D99DFAEC-6C39-436D-BB0A-E90AE9BEECD7}" destId="{099BF301-F8BC-449C-B5AC-643A44C6535D}" srcOrd="1" destOrd="0" presId="urn:microsoft.com/office/officeart/2005/8/layout/orgChart1"/>
    <dgm:cxn modelId="{91046A46-709E-47D7-AA6E-E23BA93EBBFE}" type="presParOf" srcId="{35B48B91-EB4D-4BFF-8ECE-F6C78771CE63}" destId="{D4BBEF41-901B-4171-8447-449092A5F53E}" srcOrd="1" destOrd="0" presId="urn:microsoft.com/office/officeart/2005/8/layout/orgChart1"/>
    <dgm:cxn modelId="{C5F860EC-C8EC-4177-BA81-8E2814C2D34B}" type="presParOf" srcId="{35B48B91-EB4D-4BFF-8ECE-F6C78771CE63}" destId="{2CF5801D-81B4-4FE9-BC04-DA87A23DC2A5}" srcOrd="2" destOrd="0" presId="urn:microsoft.com/office/officeart/2005/8/layout/orgChart1"/>
    <dgm:cxn modelId="{493EF974-557C-4104-9861-0A96EBC60A02}" type="presParOf" srcId="{D81C8681-07B3-4127-86C6-E134910B26CF}" destId="{2BEAE899-82B5-40F5-83EC-B18BC1B496FF}" srcOrd="2" destOrd="0" presId="urn:microsoft.com/office/officeart/2005/8/layout/orgChart1"/>
    <dgm:cxn modelId="{ECC36292-3C2D-4148-9FD7-B5C4F3C7CBCE}" type="presParOf" srcId="{D81C8681-07B3-4127-86C6-E134910B26CF}" destId="{916313D3-1968-4D93-A446-934E27190016}" srcOrd="3" destOrd="0" presId="urn:microsoft.com/office/officeart/2005/8/layout/orgChart1"/>
    <dgm:cxn modelId="{1908FA1A-AA54-46AA-AA97-F6818EEA7ABF}" type="presParOf" srcId="{916313D3-1968-4D93-A446-934E27190016}" destId="{BE79DBBA-AE69-4F13-B2EC-05FF8A318D8B}" srcOrd="0" destOrd="0" presId="urn:microsoft.com/office/officeart/2005/8/layout/orgChart1"/>
    <dgm:cxn modelId="{9F840E2C-59C9-4376-B3FD-7AA33D0BE1DA}" type="presParOf" srcId="{BE79DBBA-AE69-4F13-B2EC-05FF8A318D8B}" destId="{E4D215AC-E91D-4EA9-A861-68372170992D}" srcOrd="0" destOrd="0" presId="urn:microsoft.com/office/officeart/2005/8/layout/orgChart1"/>
    <dgm:cxn modelId="{C1FC48A7-3A68-4087-A3FB-499A4E0FB55A}" type="presParOf" srcId="{BE79DBBA-AE69-4F13-B2EC-05FF8A318D8B}" destId="{CCF6C796-F68B-4F9E-B0FB-2B0DA5D32DE4}" srcOrd="1" destOrd="0" presId="urn:microsoft.com/office/officeart/2005/8/layout/orgChart1"/>
    <dgm:cxn modelId="{7D3FABE2-7A9A-44F3-B123-91C89D171290}" type="presParOf" srcId="{916313D3-1968-4D93-A446-934E27190016}" destId="{740ECCA3-7FF6-4FB6-A8C4-FAAE9D5ADDB3}" srcOrd="1" destOrd="0" presId="urn:microsoft.com/office/officeart/2005/8/layout/orgChart1"/>
    <dgm:cxn modelId="{875205A1-FE16-4A21-8321-017404B3012A}" type="presParOf" srcId="{740ECCA3-7FF6-4FB6-A8C4-FAAE9D5ADDB3}" destId="{99F311E9-9FBE-4B8C-87B1-127AB56BED2B}" srcOrd="0" destOrd="0" presId="urn:microsoft.com/office/officeart/2005/8/layout/orgChart1"/>
    <dgm:cxn modelId="{7B8AD427-4DC9-4473-B738-C3D36B2CF11C}" type="presParOf" srcId="{740ECCA3-7FF6-4FB6-A8C4-FAAE9D5ADDB3}" destId="{C05DFF82-886A-4746-BADE-75E80A80BE19}" srcOrd="1" destOrd="0" presId="urn:microsoft.com/office/officeart/2005/8/layout/orgChart1"/>
    <dgm:cxn modelId="{5DE8592D-D8ED-4540-9376-16F769E755D4}" type="presParOf" srcId="{C05DFF82-886A-4746-BADE-75E80A80BE19}" destId="{3B0F15E5-607A-4249-B889-F5F0C91ADB60}" srcOrd="0" destOrd="0" presId="urn:microsoft.com/office/officeart/2005/8/layout/orgChart1"/>
    <dgm:cxn modelId="{F8E2E142-6D31-4F99-8D0C-0715D972B8EA}" type="presParOf" srcId="{3B0F15E5-607A-4249-B889-F5F0C91ADB60}" destId="{3D7995A1-0BCB-4A8A-9ED3-EE088CEAA1B0}" srcOrd="0" destOrd="0" presId="urn:microsoft.com/office/officeart/2005/8/layout/orgChart1"/>
    <dgm:cxn modelId="{197C3594-4470-41B1-9043-3175999EC991}" type="presParOf" srcId="{3B0F15E5-607A-4249-B889-F5F0C91ADB60}" destId="{1B255218-1351-403C-A74B-A7CF8E0BE9B4}" srcOrd="1" destOrd="0" presId="urn:microsoft.com/office/officeart/2005/8/layout/orgChart1"/>
    <dgm:cxn modelId="{29970CCD-2C9D-487F-B50B-D9E248A26A70}" type="presParOf" srcId="{C05DFF82-886A-4746-BADE-75E80A80BE19}" destId="{05CAC98C-8469-478D-9286-B0B2FBC29933}" srcOrd="1" destOrd="0" presId="urn:microsoft.com/office/officeart/2005/8/layout/orgChart1"/>
    <dgm:cxn modelId="{F7EC0971-ECB0-433B-90C7-A4F5B1FBE8B3}" type="presParOf" srcId="{C05DFF82-886A-4746-BADE-75E80A80BE19}" destId="{EBA78F6C-D1EB-464D-87BA-4478CA1999E3}" srcOrd="2" destOrd="0" presId="urn:microsoft.com/office/officeart/2005/8/layout/orgChart1"/>
    <dgm:cxn modelId="{63DE0929-559B-4557-B188-3034929D33DC}" type="presParOf" srcId="{740ECCA3-7FF6-4FB6-A8C4-FAAE9D5ADDB3}" destId="{5CA69FBE-A70F-40EE-ABF2-1CE48E810FC6}" srcOrd="2" destOrd="0" presId="urn:microsoft.com/office/officeart/2005/8/layout/orgChart1"/>
    <dgm:cxn modelId="{E993CC2D-6216-4CC5-97F1-C0B61F43D5E0}" type="presParOf" srcId="{740ECCA3-7FF6-4FB6-A8C4-FAAE9D5ADDB3}" destId="{04624AFC-2381-4D48-8519-6441143B8EFD}" srcOrd="3" destOrd="0" presId="urn:microsoft.com/office/officeart/2005/8/layout/orgChart1"/>
    <dgm:cxn modelId="{EA15E244-0B13-4550-937F-FD8FA36DF014}" type="presParOf" srcId="{04624AFC-2381-4D48-8519-6441143B8EFD}" destId="{7D64DB42-2902-4ABE-A010-1DA81D8BD48E}" srcOrd="0" destOrd="0" presId="urn:microsoft.com/office/officeart/2005/8/layout/orgChart1"/>
    <dgm:cxn modelId="{100AFB9E-1537-45A3-89EB-6E7EEE858A8C}" type="presParOf" srcId="{7D64DB42-2902-4ABE-A010-1DA81D8BD48E}" destId="{D8511CD5-FBCD-4BDE-A31C-6C85F777FEEB}" srcOrd="0" destOrd="0" presId="urn:microsoft.com/office/officeart/2005/8/layout/orgChart1"/>
    <dgm:cxn modelId="{2B1397AF-87EB-43EF-BBA2-627074B66281}" type="presParOf" srcId="{7D64DB42-2902-4ABE-A010-1DA81D8BD48E}" destId="{A8D584DF-9872-4F39-9139-163A3DBD2A46}" srcOrd="1" destOrd="0" presId="urn:microsoft.com/office/officeart/2005/8/layout/orgChart1"/>
    <dgm:cxn modelId="{1F159FF2-AB9D-46AD-8CC4-70E4197E6540}" type="presParOf" srcId="{04624AFC-2381-4D48-8519-6441143B8EFD}" destId="{3D9E6901-0337-4714-8AFD-CD7B32DDF596}" srcOrd="1" destOrd="0" presId="urn:microsoft.com/office/officeart/2005/8/layout/orgChart1"/>
    <dgm:cxn modelId="{18435591-7ACA-4F1E-9AF6-8B0C82DCF18A}" type="presParOf" srcId="{04624AFC-2381-4D48-8519-6441143B8EFD}" destId="{1350D799-AC9D-4CC3-BB07-4BB90DF2E84F}" srcOrd="2" destOrd="0" presId="urn:microsoft.com/office/officeart/2005/8/layout/orgChart1"/>
    <dgm:cxn modelId="{DC4E2A39-DAF1-4C0B-848F-312C82879DCA}" type="presParOf" srcId="{916313D3-1968-4D93-A446-934E27190016}" destId="{D97982F6-8207-476C-AFE6-D2CB392828CF}" srcOrd="2" destOrd="0" presId="urn:microsoft.com/office/officeart/2005/8/layout/orgChart1"/>
    <dgm:cxn modelId="{BDE4518A-C88A-468F-8498-3CF32EED5F4B}" type="presParOf" srcId="{D81C8681-07B3-4127-86C6-E134910B26CF}" destId="{472DA764-55D0-4E37-8A3F-600107772A9F}" srcOrd="4" destOrd="0" presId="urn:microsoft.com/office/officeart/2005/8/layout/orgChart1"/>
    <dgm:cxn modelId="{F5A8EBD1-E9A4-4C0E-8690-825F25695A21}" type="presParOf" srcId="{D81C8681-07B3-4127-86C6-E134910B26CF}" destId="{9DE7EE0C-855F-407E-81EA-DEB6237A1913}" srcOrd="5" destOrd="0" presId="urn:microsoft.com/office/officeart/2005/8/layout/orgChart1"/>
    <dgm:cxn modelId="{07D8977A-4C4F-4822-A739-D0A9A11DE2C9}" type="presParOf" srcId="{9DE7EE0C-855F-407E-81EA-DEB6237A1913}" destId="{049DE16B-BFCA-48A9-B5A2-54677130C396}" srcOrd="0" destOrd="0" presId="urn:microsoft.com/office/officeart/2005/8/layout/orgChart1"/>
    <dgm:cxn modelId="{17DCA1C7-028D-479C-B2FF-EAC06DD52A84}" type="presParOf" srcId="{049DE16B-BFCA-48A9-B5A2-54677130C396}" destId="{DA6F274E-CB27-42AE-9C21-5EAFECB2824A}" srcOrd="0" destOrd="0" presId="urn:microsoft.com/office/officeart/2005/8/layout/orgChart1"/>
    <dgm:cxn modelId="{F2EEC080-5D2E-4A2A-B296-F271799315E4}" type="presParOf" srcId="{049DE16B-BFCA-48A9-B5A2-54677130C396}" destId="{7C23A98B-C23D-4EF1-B247-5A4B91779F59}" srcOrd="1" destOrd="0" presId="urn:microsoft.com/office/officeart/2005/8/layout/orgChart1"/>
    <dgm:cxn modelId="{3595F0D5-780F-4E24-841A-F77059B6C339}" type="presParOf" srcId="{9DE7EE0C-855F-407E-81EA-DEB6237A1913}" destId="{645F853F-6984-4FF3-9C71-FFB0BF9B0A5F}" srcOrd="1" destOrd="0" presId="urn:microsoft.com/office/officeart/2005/8/layout/orgChart1"/>
    <dgm:cxn modelId="{2D922115-A853-4125-AAD7-2B801451CF01}" type="presParOf" srcId="{645F853F-6984-4FF3-9C71-FFB0BF9B0A5F}" destId="{BBE1181D-7B4C-4F84-A1F4-94A214140948}" srcOrd="0" destOrd="0" presId="urn:microsoft.com/office/officeart/2005/8/layout/orgChart1"/>
    <dgm:cxn modelId="{2BF19B0B-8167-47BE-90BB-47F9845B43EB}" type="presParOf" srcId="{645F853F-6984-4FF3-9C71-FFB0BF9B0A5F}" destId="{8A50E88C-5F44-4CF2-8300-8759509C7EC0}" srcOrd="1" destOrd="0" presId="urn:microsoft.com/office/officeart/2005/8/layout/orgChart1"/>
    <dgm:cxn modelId="{F5658E33-AE2B-4C01-9C23-9AA7617F2369}" type="presParOf" srcId="{8A50E88C-5F44-4CF2-8300-8759509C7EC0}" destId="{A2D28ED4-ECC7-400E-88B0-F8B95F1B72C7}" srcOrd="0" destOrd="0" presId="urn:microsoft.com/office/officeart/2005/8/layout/orgChart1"/>
    <dgm:cxn modelId="{1808B2F6-137A-4118-9C93-39E9903FC084}" type="presParOf" srcId="{A2D28ED4-ECC7-400E-88B0-F8B95F1B72C7}" destId="{ABC1D39E-744E-4E35-8955-90978CFBAC78}" srcOrd="0" destOrd="0" presId="urn:microsoft.com/office/officeart/2005/8/layout/orgChart1"/>
    <dgm:cxn modelId="{9383C171-7C40-4ECD-8BE0-553EFD535B93}" type="presParOf" srcId="{A2D28ED4-ECC7-400E-88B0-F8B95F1B72C7}" destId="{7E943966-B19E-46F9-AC20-AE58E39320D4}" srcOrd="1" destOrd="0" presId="urn:microsoft.com/office/officeart/2005/8/layout/orgChart1"/>
    <dgm:cxn modelId="{4D9B62AC-BFF3-4448-B926-9B1E9BB11883}" type="presParOf" srcId="{8A50E88C-5F44-4CF2-8300-8759509C7EC0}" destId="{AEF347B6-75E6-4AD2-B753-ECF32AD5A3C3}" srcOrd="1" destOrd="0" presId="urn:microsoft.com/office/officeart/2005/8/layout/orgChart1"/>
    <dgm:cxn modelId="{BBA8D19D-954A-48CC-9C6B-EF10E4866939}" type="presParOf" srcId="{8A50E88C-5F44-4CF2-8300-8759509C7EC0}" destId="{493F8173-4C04-4FFC-B723-C47AA02FB0DD}" srcOrd="2" destOrd="0" presId="urn:microsoft.com/office/officeart/2005/8/layout/orgChart1"/>
    <dgm:cxn modelId="{BB94918C-E80F-4219-9C44-E1447F0C4B9B}" type="presParOf" srcId="{645F853F-6984-4FF3-9C71-FFB0BF9B0A5F}" destId="{86193D20-31ED-4726-82D2-E614B2C41347}" srcOrd="2" destOrd="0" presId="urn:microsoft.com/office/officeart/2005/8/layout/orgChart1"/>
    <dgm:cxn modelId="{11057494-1944-4343-9AF0-9D9377FAC7CC}" type="presParOf" srcId="{645F853F-6984-4FF3-9C71-FFB0BF9B0A5F}" destId="{40468C2C-EAF2-4CD7-8DC2-BC507992BD42}" srcOrd="3" destOrd="0" presId="urn:microsoft.com/office/officeart/2005/8/layout/orgChart1"/>
    <dgm:cxn modelId="{A19AB9CA-3D56-4912-BBE2-1C47BD00CD2C}" type="presParOf" srcId="{40468C2C-EAF2-4CD7-8DC2-BC507992BD42}" destId="{9804C01D-BC2B-4DD8-B6D1-083EAF27A630}" srcOrd="0" destOrd="0" presId="urn:microsoft.com/office/officeart/2005/8/layout/orgChart1"/>
    <dgm:cxn modelId="{E8F193DC-18CC-4AAC-8F82-C302EF712463}" type="presParOf" srcId="{9804C01D-BC2B-4DD8-B6D1-083EAF27A630}" destId="{90819847-14EE-4426-BA12-D60603E1EE34}" srcOrd="0" destOrd="0" presId="urn:microsoft.com/office/officeart/2005/8/layout/orgChart1"/>
    <dgm:cxn modelId="{56F02BFB-F888-45F5-BE0C-EA17933DB59D}" type="presParOf" srcId="{9804C01D-BC2B-4DD8-B6D1-083EAF27A630}" destId="{178DDD89-CDDD-476A-A274-B3F408FBD71D}" srcOrd="1" destOrd="0" presId="urn:microsoft.com/office/officeart/2005/8/layout/orgChart1"/>
    <dgm:cxn modelId="{092F275A-3762-4502-9AA4-59C4C79B60C1}" type="presParOf" srcId="{40468C2C-EAF2-4CD7-8DC2-BC507992BD42}" destId="{1DB1933F-29BE-49BA-A988-03E63C7A13DA}" srcOrd="1" destOrd="0" presId="urn:microsoft.com/office/officeart/2005/8/layout/orgChart1"/>
    <dgm:cxn modelId="{B560C25A-21C4-4611-9FFE-45A462D2564C}" type="presParOf" srcId="{40468C2C-EAF2-4CD7-8DC2-BC507992BD42}" destId="{56DFC199-EAE7-41D7-AD7B-74F63757DBEE}" srcOrd="2" destOrd="0" presId="urn:microsoft.com/office/officeart/2005/8/layout/orgChart1"/>
    <dgm:cxn modelId="{CE7B2819-B807-4861-BBBE-F7E32B381C3F}" type="presParOf" srcId="{9DE7EE0C-855F-407E-81EA-DEB6237A1913}" destId="{5C9F19D5-6505-4763-B169-F8A86A5359D5}" srcOrd="2" destOrd="0" presId="urn:microsoft.com/office/officeart/2005/8/layout/orgChart1"/>
    <dgm:cxn modelId="{A65DD14E-AC50-4F6C-88B0-2D7FD1C25CA4}" type="presParOf" srcId="{864EE423-C096-4184-83EF-87E350A78AAA}" destId="{6B09E402-4158-4E2A-BA71-6E87CA0CA667}" srcOrd="2" destOrd="0" presId="urn:microsoft.com/office/officeart/2005/8/layout/orgChart1"/>
    <dgm:cxn modelId="{0A845D64-65C2-44A4-B5AD-D28752EFDD89}" type="presParOf" srcId="{E1CE1D08-B857-4C70-A04E-B6B8A059F815}" destId="{E9EC1783-C4F5-4F56-938D-72B9AC0B599D}" srcOrd="2" destOrd="0" presId="urn:microsoft.com/office/officeart/2005/8/layout/orgChart1"/>
    <dgm:cxn modelId="{A5D99136-5CE7-40FC-8CE6-E98F331540B6}" type="presParOf" srcId="{E9946599-3749-434E-8932-3A437A05158A}" destId="{0BB1B91D-6EA0-48D4-92A2-A04D6CD41743}" srcOrd="2" destOrd="0" presId="urn:microsoft.com/office/officeart/2005/8/layout/orgChart1"/>
    <dgm:cxn modelId="{7FC9C981-ADE5-4EDE-ABD7-C5A9A1F63DE0}" type="presParOf" srcId="{E9946599-3749-434E-8932-3A437A05158A}" destId="{4561FB69-529C-4675-926A-D6E0BF50EE90}" srcOrd="3" destOrd="0" presId="urn:microsoft.com/office/officeart/2005/8/layout/orgChart1"/>
    <dgm:cxn modelId="{9A405ED0-222B-4B4B-8D92-7154A52791ED}" type="presParOf" srcId="{4561FB69-529C-4675-926A-D6E0BF50EE90}" destId="{6F13F3DC-C277-43A8-AC88-9A24B5952546}" srcOrd="0" destOrd="0" presId="urn:microsoft.com/office/officeart/2005/8/layout/orgChart1"/>
    <dgm:cxn modelId="{10368BF4-58A8-4E02-81C6-2305CCDA7F8A}" type="presParOf" srcId="{6F13F3DC-C277-43A8-AC88-9A24B5952546}" destId="{9D089B82-0466-4EEA-BF90-A0B8AE7BBE75}" srcOrd="0" destOrd="0" presId="urn:microsoft.com/office/officeart/2005/8/layout/orgChart1"/>
    <dgm:cxn modelId="{2E645C2A-1311-406A-8282-BFC097DE9C5A}" type="presParOf" srcId="{6F13F3DC-C277-43A8-AC88-9A24B5952546}" destId="{68556BA8-1765-4E3A-9087-7C1B4769F456}" srcOrd="1" destOrd="0" presId="urn:microsoft.com/office/officeart/2005/8/layout/orgChart1"/>
    <dgm:cxn modelId="{74EA7BC3-C669-43B8-95AD-6FD66DB36154}" type="presParOf" srcId="{4561FB69-529C-4675-926A-D6E0BF50EE90}" destId="{66CA95D4-CBF4-4B18-ACFA-7E35F289A46B}" srcOrd="1" destOrd="0" presId="urn:microsoft.com/office/officeart/2005/8/layout/orgChart1"/>
    <dgm:cxn modelId="{B0E09CBB-8ABC-4680-A200-168933397FAB}" type="presParOf" srcId="{66CA95D4-CBF4-4B18-ACFA-7E35F289A46B}" destId="{BBE7173C-229D-4729-9123-9188836DCF23}" srcOrd="0" destOrd="0" presId="urn:microsoft.com/office/officeart/2005/8/layout/orgChart1"/>
    <dgm:cxn modelId="{C4339947-C8D6-4ACE-9774-63C9733BBE40}" type="presParOf" srcId="{66CA95D4-CBF4-4B18-ACFA-7E35F289A46B}" destId="{92FCC8DC-5E7C-4380-BFCB-886B9F04FF45}" srcOrd="1" destOrd="0" presId="urn:microsoft.com/office/officeart/2005/8/layout/orgChart1"/>
    <dgm:cxn modelId="{2C483470-AB74-405C-8AA7-69E1CDA643E6}" type="presParOf" srcId="{92FCC8DC-5E7C-4380-BFCB-886B9F04FF45}" destId="{AA56980C-4897-4BCC-8E5F-86FF651ABA6C}" srcOrd="0" destOrd="0" presId="urn:microsoft.com/office/officeart/2005/8/layout/orgChart1"/>
    <dgm:cxn modelId="{B352B5AE-1621-431E-8583-8A6C391AD424}" type="presParOf" srcId="{AA56980C-4897-4BCC-8E5F-86FF651ABA6C}" destId="{5D2D0EAE-0AA0-49BD-A219-1F18039873D3}" srcOrd="0" destOrd="0" presId="urn:microsoft.com/office/officeart/2005/8/layout/orgChart1"/>
    <dgm:cxn modelId="{93BB37AA-F72B-479B-8E94-7F2D7ECC68A5}" type="presParOf" srcId="{AA56980C-4897-4BCC-8E5F-86FF651ABA6C}" destId="{5CE633E7-3CC3-47F9-9CFC-803763D80B2D}" srcOrd="1" destOrd="0" presId="urn:microsoft.com/office/officeart/2005/8/layout/orgChart1"/>
    <dgm:cxn modelId="{5B40E0BF-4EE9-4912-8C05-F620361A8B51}" type="presParOf" srcId="{92FCC8DC-5E7C-4380-BFCB-886B9F04FF45}" destId="{4C92B7BE-D82E-4ED1-B0F9-7EB0A43F7B92}" srcOrd="1" destOrd="0" presId="urn:microsoft.com/office/officeart/2005/8/layout/orgChart1"/>
    <dgm:cxn modelId="{2A5577D7-EAB7-4946-951B-1DADA4C0B1A8}" type="presParOf" srcId="{4C92B7BE-D82E-4ED1-B0F9-7EB0A43F7B92}" destId="{F2060ADA-7F06-47FE-8F00-F0BB6302A147}" srcOrd="0" destOrd="0" presId="urn:microsoft.com/office/officeart/2005/8/layout/orgChart1"/>
    <dgm:cxn modelId="{B3A3D792-867D-4C3A-80B9-D4460E5E6DB9}" type="presParOf" srcId="{4C92B7BE-D82E-4ED1-B0F9-7EB0A43F7B92}" destId="{CC26629B-5321-43F9-BB31-EFB21905FB5E}" srcOrd="1" destOrd="0" presId="urn:microsoft.com/office/officeart/2005/8/layout/orgChart1"/>
    <dgm:cxn modelId="{4076AE67-B38F-491C-867C-DD467AB18691}" type="presParOf" srcId="{CC26629B-5321-43F9-BB31-EFB21905FB5E}" destId="{2C789E10-B426-4011-BF3F-0A13D78B4357}" srcOrd="0" destOrd="0" presId="urn:microsoft.com/office/officeart/2005/8/layout/orgChart1"/>
    <dgm:cxn modelId="{2DB30519-DA0A-4E29-8179-AEC261A888AF}" type="presParOf" srcId="{2C789E10-B426-4011-BF3F-0A13D78B4357}" destId="{93677A3A-8EDE-435F-ACC1-72F2ABD09A1D}" srcOrd="0" destOrd="0" presId="urn:microsoft.com/office/officeart/2005/8/layout/orgChart1"/>
    <dgm:cxn modelId="{181AAAFF-5440-4D48-A4A8-F786DED8250F}" type="presParOf" srcId="{2C789E10-B426-4011-BF3F-0A13D78B4357}" destId="{30F05A16-A1AF-4E5E-BC83-4764DC787594}" srcOrd="1" destOrd="0" presId="urn:microsoft.com/office/officeart/2005/8/layout/orgChart1"/>
    <dgm:cxn modelId="{4B61F60A-9D1E-4F31-8FAA-64B1422D24E9}" type="presParOf" srcId="{CC26629B-5321-43F9-BB31-EFB21905FB5E}" destId="{E3F9DF36-CECD-49AF-B51A-4EC6B3117347}" srcOrd="1" destOrd="0" presId="urn:microsoft.com/office/officeart/2005/8/layout/orgChart1"/>
    <dgm:cxn modelId="{D6F92C23-35C3-480B-B35C-E0BEC857283E}" type="presParOf" srcId="{CC26629B-5321-43F9-BB31-EFB21905FB5E}" destId="{1EC40855-3CCA-44A3-B7A6-ABC1E87C0610}" srcOrd="2" destOrd="0" presId="urn:microsoft.com/office/officeart/2005/8/layout/orgChart1"/>
    <dgm:cxn modelId="{8FCC6148-7FE2-452E-99B5-ACBE00907155}" type="presParOf" srcId="{4C92B7BE-D82E-4ED1-B0F9-7EB0A43F7B92}" destId="{D03DB96A-688A-472F-8E7C-6D5C04DCD2A8}" srcOrd="2" destOrd="0" presId="urn:microsoft.com/office/officeart/2005/8/layout/orgChart1"/>
    <dgm:cxn modelId="{58BFCFB3-574B-47D0-A43F-81D5F7A618B5}" type="presParOf" srcId="{4C92B7BE-D82E-4ED1-B0F9-7EB0A43F7B92}" destId="{E8F61A6C-2890-417F-B2FA-E36B980C6C34}" srcOrd="3" destOrd="0" presId="urn:microsoft.com/office/officeart/2005/8/layout/orgChart1"/>
    <dgm:cxn modelId="{EAE7006E-78A1-4813-8135-D9668A7ACB60}" type="presParOf" srcId="{E8F61A6C-2890-417F-B2FA-E36B980C6C34}" destId="{EE601D78-DBE4-4F8E-8E0D-449B17A1D580}" srcOrd="0" destOrd="0" presId="urn:microsoft.com/office/officeart/2005/8/layout/orgChart1"/>
    <dgm:cxn modelId="{4CF7B980-C1F1-4D56-B2DC-06489AC2EBBB}" type="presParOf" srcId="{EE601D78-DBE4-4F8E-8E0D-449B17A1D580}" destId="{6474EFE0-E2B6-495E-88C7-76A2CD9966AD}" srcOrd="0" destOrd="0" presId="urn:microsoft.com/office/officeart/2005/8/layout/orgChart1"/>
    <dgm:cxn modelId="{CE1BEB32-F6CF-4A83-A539-FE893DF186CC}" type="presParOf" srcId="{EE601D78-DBE4-4F8E-8E0D-449B17A1D580}" destId="{E3D978ED-9C2B-4FDC-A278-6E63BD15624F}" srcOrd="1" destOrd="0" presId="urn:microsoft.com/office/officeart/2005/8/layout/orgChart1"/>
    <dgm:cxn modelId="{E9193DC9-CF02-43ED-89AF-406F9AA8F131}" type="presParOf" srcId="{E8F61A6C-2890-417F-B2FA-E36B980C6C34}" destId="{19C10A96-5978-41E0-9AD0-5F642F954B05}" srcOrd="1" destOrd="0" presId="urn:microsoft.com/office/officeart/2005/8/layout/orgChart1"/>
    <dgm:cxn modelId="{65F2B454-E2BD-4E9F-BF0A-9E15DBE8D68F}" type="presParOf" srcId="{E8F61A6C-2890-417F-B2FA-E36B980C6C34}" destId="{B354D3C4-AE86-4F12-8E81-52C172F32A5D}" srcOrd="2" destOrd="0" presId="urn:microsoft.com/office/officeart/2005/8/layout/orgChart1"/>
    <dgm:cxn modelId="{2B913B70-1469-4655-AE26-7F509FFAC0FF}" type="presParOf" srcId="{92FCC8DC-5E7C-4380-BFCB-886B9F04FF45}" destId="{96DD987B-E57B-4674-BBD3-0F9AFCBB3598}" srcOrd="2" destOrd="0" presId="urn:microsoft.com/office/officeart/2005/8/layout/orgChart1"/>
    <dgm:cxn modelId="{AC6780EC-A314-4797-9479-27A9F2777153}" type="presParOf" srcId="{66CA95D4-CBF4-4B18-ACFA-7E35F289A46B}" destId="{CA09B801-F5D7-4EFF-89D2-BCE9EA3C1CEF}" srcOrd="2" destOrd="0" presId="urn:microsoft.com/office/officeart/2005/8/layout/orgChart1"/>
    <dgm:cxn modelId="{4B219647-617E-4E9A-B877-80EB66DB93AB}" type="presParOf" srcId="{66CA95D4-CBF4-4B18-ACFA-7E35F289A46B}" destId="{6D86B21F-6101-4141-9ECF-FF62CEA9656F}" srcOrd="3" destOrd="0" presId="urn:microsoft.com/office/officeart/2005/8/layout/orgChart1"/>
    <dgm:cxn modelId="{DAD55144-B52E-42EC-A16C-2EA8EA14C047}" type="presParOf" srcId="{6D86B21F-6101-4141-9ECF-FF62CEA9656F}" destId="{C680A789-88D2-46D8-92D3-63B0B64525FF}" srcOrd="0" destOrd="0" presId="urn:microsoft.com/office/officeart/2005/8/layout/orgChart1"/>
    <dgm:cxn modelId="{4C0A6F6B-7C89-4E1A-994D-04B70E3D5462}" type="presParOf" srcId="{C680A789-88D2-46D8-92D3-63B0B64525FF}" destId="{E7026B5E-0EDF-41D4-B9E7-F9461DEA150C}" srcOrd="0" destOrd="0" presId="urn:microsoft.com/office/officeart/2005/8/layout/orgChart1"/>
    <dgm:cxn modelId="{F5822866-9FA4-47FF-BAFC-59798DFDF58B}" type="presParOf" srcId="{C680A789-88D2-46D8-92D3-63B0B64525FF}" destId="{91661F05-3EE0-4237-B599-8404E7BBC8BB}" srcOrd="1" destOrd="0" presId="urn:microsoft.com/office/officeart/2005/8/layout/orgChart1"/>
    <dgm:cxn modelId="{9CDD577B-B593-453D-BB77-BD197F19F25C}" type="presParOf" srcId="{6D86B21F-6101-4141-9ECF-FF62CEA9656F}" destId="{8E44A556-97DB-41B3-904C-C42CD815F3FA}" srcOrd="1" destOrd="0" presId="urn:microsoft.com/office/officeart/2005/8/layout/orgChart1"/>
    <dgm:cxn modelId="{B6017E4A-F84B-47A2-94A2-4491417429D4}" type="presParOf" srcId="{8E44A556-97DB-41B3-904C-C42CD815F3FA}" destId="{5255E19B-5007-4634-B797-C26128765588}" srcOrd="0" destOrd="0" presId="urn:microsoft.com/office/officeart/2005/8/layout/orgChart1"/>
    <dgm:cxn modelId="{82D1B0DC-5A03-43EE-A8D2-4387F488F95F}" type="presParOf" srcId="{8E44A556-97DB-41B3-904C-C42CD815F3FA}" destId="{B5880D2C-A810-4103-8A0A-0F2CBD4BA215}" srcOrd="1" destOrd="0" presId="urn:microsoft.com/office/officeart/2005/8/layout/orgChart1"/>
    <dgm:cxn modelId="{A5513069-EBFC-40FD-8293-76CBB5610572}" type="presParOf" srcId="{B5880D2C-A810-4103-8A0A-0F2CBD4BA215}" destId="{76FBC6E3-43A2-49B2-B670-968A788268E6}" srcOrd="0" destOrd="0" presId="urn:microsoft.com/office/officeart/2005/8/layout/orgChart1"/>
    <dgm:cxn modelId="{30DFD030-61A8-4EDB-A3B4-AFD191851B2C}" type="presParOf" srcId="{76FBC6E3-43A2-49B2-B670-968A788268E6}" destId="{3CCAAE69-8A79-4C5B-93BA-D82CB2DB08A2}" srcOrd="0" destOrd="0" presId="urn:microsoft.com/office/officeart/2005/8/layout/orgChart1"/>
    <dgm:cxn modelId="{854F76AE-3A5E-4942-9E3F-E5C906C6F3B3}" type="presParOf" srcId="{76FBC6E3-43A2-49B2-B670-968A788268E6}" destId="{103C0483-9D78-4CF7-91DD-C81BECC7FE95}" srcOrd="1" destOrd="0" presId="urn:microsoft.com/office/officeart/2005/8/layout/orgChart1"/>
    <dgm:cxn modelId="{738B68D3-8956-4EF7-8E70-C7F602C509CF}" type="presParOf" srcId="{B5880D2C-A810-4103-8A0A-0F2CBD4BA215}" destId="{F116343A-152B-4FCB-9BA4-2AA2B4EC1775}" srcOrd="1" destOrd="0" presId="urn:microsoft.com/office/officeart/2005/8/layout/orgChart1"/>
    <dgm:cxn modelId="{6385D647-52C3-4EF9-A281-21D1EA13F794}" type="presParOf" srcId="{B5880D2C-A810-4103-8A0A-0F2CBD4BA215}" destId="{6F179F53-C202-40EE-9CA4-BDAF083749EE}" srcOrd="2" destOrd="0" presId="urn:microsoft.com/office/officeart/2005/8/layout/orgChart1"/>
    <dgm:cxn modelId="{36585C35-9A15-4226-9DD0-2C9037BCCA2B}" type="presParOf" srcId="{8E44A556-97DB-41B3-904C-C42CD815F3FA}" destId="{18042008-7062-4DAD-95BB-C86976BCE085}" srcOrd="2" destOrd="0" presId="urn:microsoft.com/office/officeart/2005/8/layout/orgChart1"/>
    <dgm:cxn modelId="{AF9CE60F-6357-4463-B459-C601673A14AD}" type="presParOf" srcId="{8E44A556-97DB-41B3-904C-C42CD815F3FA}" destId="{D93C5CE7-0310-4041-8B57-09E324B97476}" srcOrd="3" destOrd="0" presId="urn:microsoft.com/office/officeart/2005/8/layout/orgChart1"/>
    <dgm:cxn modelId="{41AF5518-D28D-4D27-A26B-D0816DF0AB61}" type="presParOf" srcId="{D93C5CE7-0310-4041-8B57-09E324B97476}" destId="{0FA11BA5-CE89-4E67-BC23-B87FFC6F6FAF}" srcOrd="0" destOrd="0" presId="urn:microsoft.com/office/officeart/2005/8/layout/orgChart1"/>
    <dgm:cxn modelId="{D125E6BE-451D-4915-A43C-3C425DA108E7}" type="presParOf" srcId="{0FA11BA5-CE89-4E67-BC23-B87FFC6F6FAF}" destId="{DA783BC8-A7A5-4A05-87B9-77DF16ED5B5D}" srcOrd="0" destOrd="0" presId="urn:microsoft.com/office/officeart/2005/8/layout/orgChart1"/>
    <dgm:cxn modelId="{6C7AFC2C-6BDB-437A-9BE3-9828180F719A}" type="presParOf" srcId="{0FA11BA5-CE89-4E67-BC23-B87FFC6F6FAF}" destId="{7B9F0B0B-A9F6-450E-9B5D-FDE44F2B0036}" srcOrd="1" destOrd="0" presId="urn:microsoft.com/office/officeart/2005/8/layout/orgChart1"/>
    <dgm:cxn modelId="{22AF2EE6-2D6B-4C1F-82C4-7C5FA861235C}" type="presParOf" srcId="{D93C5CE7-0310-4041-8B57-09E324B97476}" destId="{B4BCA515-B68B-444B-81BD-74BAD3149EF0}" srcOrd="1" destOrd="0" presId="urn:microsoft.com/office/officeart/2005/8/layout/orgChart1"/>
    <dgm:cxn modelId="{25C8915F-2FA3-4396-8383-BB1D24DC02AE}" type="presParOf" srcId="{D93C5CE7-0310-4041-8B57-09E324B97476}" destId="{22FD1433-A72D-403E-B502-640C8F7F6B2D}" srcOrd="2" destOrd="0" presId="urn:microsoft.com/office/officeart/2005/8/layout/orgChart1"/>
    <dgm:cxn modelId="{F458C6E7-C1E4-4F4D-89F0-A02F4C118E97}" type="presParOf" srcId="{6D86B21F-6101-4141-9ECF-FF62CEA9656F}" destId="{281BDA7B-56B8-46DF-829E-B64C5001BD80}" srcOrd="2" destOrd="0" presId="urn:microsoft.com/office/officeart/2005/8/layout/orgChart1"/>
    <dgm:cxn modelId="{B45E59EB-7BF9-4436-9476-BED0212B0AD7}" type="presParOf" srcId="{4561FB69-529C-4675-926A-D6E0BF50EE90}" destId="{C2B5065B-2969-48C1-8C60-DB368910B570}" srcOrd="2" destOrd="0" presId="urn:microsoft.com/office/officeart/2005/8/layout/orgChart1"/>
    <dgm:cxn modelId="{B34E77D2-A01B-41DE-ABE9-46B0DD52BEB4}" type="presParOf" srcId="{85A19AC3-6723-41E3-BAF4-36ED5CF8A22F}" destId="{DB98E4D3-EFCD-48E7-9988-09705E07423F}" srcOrd="2" destOrd="0" presId="urn:microsoft.com/office/officeart/2005/8/layout/orgChart1"/>
    <dgm:cxn modelId="{F8B64FD5-0A32-418D-BCC6-37A7217958F0}" type="presParOf" srcId="{91427010-769F-4797-B730-3AF7B139A9AD}" destId="{527DF472-4EA5-4ABA-9B3F-C06D5E89E95F}" srcOrd="2" destOrd="0" presId="urn:microsoft.com/office/officeart/2005/8/layout/orgChart1"/>
    <dgm:cxn modelId="{77DF28DE-1172-4B30-B957-57884F9BD17E}" type="presParOf" srcId="{91427010-769F-4797-B730-3AF7B139A9AD}" destId="{E8DD36A5-5CC7-4F3C-9FD4-667CDF963582}" srcOrd="3" destOrd="0" presId="urn:microsoft.com/office/officeart/2005/8/layout/orgChart1"/>
    <dgm:cxn modelId="{2C4FA01B-FAB7-4C50-BA27-0F8E609203DF}" type="presParOf" srcId="{E8DD36A5-5CC7-4F3C-9FD4-667CDF963582}" destId="{95F7333B-1F2B-4F97-942E-80B8440027C0}" srcOrd="0" destOrd="0" presId="urn:microsoft.com/office/officeart/2005/8/layout/orgChart1"/>
    <dgm:cxn modelId="{EB7735D1-E679-4C1D-BBB9-26E4604C192E}" type="presParOf" srcId="{95F7333B-1F2B-4F97-942E-80B8440027C0}" destId="{21A0845D-9EB9-4B03-A911-E21E48603B2B}" srcOrd="0" destOrd="0" presId="urn:microsoft.com/office/officeart/2005/8/layout/orgChart1"/>
    <dgm:cxn modelId="{CDF8E529-34A3-49F3-B7BE-F46A7D1DCE2B}" type="presParOf" srcId="{95F7333B-1F2B-4F97-942E-80B8440027C0}" destId="{960421C5-D1EB-42F4-AA95-5ECF35319075}" srcOrd="1" destOrd="0" presId="urn:microsoft.com/office/officeart/2005/8/layout/orgChart1"/>
    <dgm:cxn modelId="{C0C9FE8A-4D72-4C42-8E2F-6ADBC8E06B70}" type="presParOf" srcId="{E8DD36A5-5CC7-4F3C-9FD4-667CDF963582}" destId="{CF210251-FB23-4DE2-A3AD-5A971F2FD0A3}" srcOrd="1" destOrd="0" presId="urn:microsoft.com/office/officeart/2005/8/layout/orgChart1"/>
    <dgm:cxn modelId="{058D8CA9-7759-4A8D-AA26-60E07ACF5125}" type="presParOf" srcId="{CF210251-FB23-4DE2-A3AD-5A971F2FD0A3}" destId="{46C27EAF-B11E-4599-A186-CD10F77AED07}" srcOrd="0" destOrd="0" presId="urn:microsoft.com/office/officeart/2005/8/layout/orgChart1"/>
    <dgm:cxn modelId="{83D822F9-B89D-43D5-A23D-EAC5047B500E}" type="presParOf" srcId="{CF210251-FB23-4DE2-A3AD-5A971F2FD0A3}" destId="{88A4A93C-C15F-4889-BA13-96FEC35379E0}" srcOrd="1" destOrd="0" presId="urn:microsoft.com/office/officeart/2005/8/layout/orgChart1"/>
    <dgm:cxn modelId="{7804F3C2-6368-4D69-BEF9-86F532168481}" type="presParOf" srcId="{88A4A93C-C15F-4889-BA13-96FEC35379E0}" destId="{E5EA1446-F905-4AF2-8D31-F5F014B9FFB5}" srcOrd="0" destOrd="0" presId="urn:microsoft.com/office/officeart/2005/8/layout/orgChart1"/>
    <dgm:cxn modelId="{09C417B3-D302-49C0-A9C1-ADD361C3FA4E}" type="presParOf" srcId="{E5EA1446-F905-4AF2-8D31-F5F014B9FFB5}" destId="{847F2C68-9BE9-469F-AB2C-0564BD69E3D3}" srcOrd="0" destOrd="0" presId="urn:microsoft.com/office/officeart/2005/8/layout/orgChart1"/>
    <dgm:cxn modelId="{8DA9D2FB-5439-47E6-B102-C21110C71CBA}" type="presParOf" srcId="{E5EA1446-F905-4AF2-8D31-F5F014B9FFB5}" destId="{B2166FC9-7217-4FBD-B132-4547902C4DFD}" srcOrd="1" destOrd="0" presId="urn:microsoft.com/office/officeart/2005/8/layout/orgChart1"/>
    <dgm:cxn modelId="{87E033B1-EA32-4F86-B7A3-F25841256E81}" type="presParOf" srcId="{88A4A93C-C15F-4889-BA13-96FEC35379E0}" destId="{FAD31FB3-5F0C-4EF9-BC25-7A81A2F1113A}" srcOrd="1" destOrd="0" presId="urn:microsoft.com/office/officeart/2005/8/layout/orgChart1"/>
    <dgm:cxn modelId="{99C037C1-DA40-485B-977E-14BB1219DAAB}" type="presParOf" srcId="{88A4A93C-C15F-4889-BA13-96FEC35379E0}" destId="{FB6A3517-2241-48E1-AA40-5AFF658BF629}" srcOrd="2" destOrd="0" presId="urn:microsoft.com/office/officeart/2005/8/layout/orgChart1"/>
    <dgm:cxn modelId="{28AACCD4-6DEE-4105-BD26-F33E89D7A363}" type="presParOf" srcId="{CF210251-FB23-4DE2-A3AD-5A971F2FD0A3}" destId="{4C0E7297-4478-4B08-9455-347FDF3FF06E}" srcOrd="2" destOrd="0" presId="urn:microsoft.com/office/officeart/2005/8/layout/orgChart1"/>
    <dgm:cxn modelId="{DF8256C5-6EBA-4D35-9BBE-705848CFAD4D}" type="presParOf" srcId="{CF210251-FB23-4DE2-A3AD-5A971F2FD0A3}" destId="{EE8E2660-7E02-40F7-8BE4-4E2517A06C18}" srcOrd="3" destOrd="0" presId="urn:microsoft.com/office/officeart/2005/8/layout/orgChart1"/>
    <dgm:cxn modelId="{534538DE-4E1C-4AC2-8B68-93BC52DC6724}" type="presParOf" srcId="{EE8E2660-7E02-40F7-8BE4-4E2517A06C18}" destId="{73FDC6C7-7DB7-4551-9CF0-54DA799C6CE3}" srcOrd="0" destOrd="0" presId="urn:microsoft.com/office/officeart/2005/8/layout/orgChart1"/>
    <dgm:cxn modelId="{972CE6AA-3AB8-466D-B7ED-B688D6B95EDD}" type="presParOf" srcId="{73FDC6C7-7DB7-4551-9CF0-54DA799C6CE3}" destId="{5DEF311B-5E1A-4F12-AD2C-994FA32FA6BB}" srcOrd="0" destOrd="0" presId="urn:microsoft.com/office/officeart/2005/8/layout/orgChart1"/>
    <dgm:cxn modelId="{84DA9601-8C88-4053-B60E-1DADFE8888FD}" type="presParOf" srcId="{73FDC6C7-7DB7-4551-9CF0-54DA799C6CE3}" destId="{3137A3F8-358D-49FF-AC23-5C19A973D1B6}" srcOrd="1" destOrd="0" presId="urn:microsoft.com/office/officeart/2005/8/layout/orgChart1"/>
    <dgm:cxn modelId="{B7DDE5BC-F1E8-498C-8305-2BE7949A5A09}" type="presParOf" srcId="{EE8E2660-7E02-40F7-8BE4-4E2517A06C18}" destId="{DE0395CF-21F4-48BC-AA4E-56BA8B4D603A}" srcOrd="1" destOrd="0" presId="urn:microsoft.com/office/officeart/2005/8/layout/orgChart1"/>
    <dgm:cxn modelId="{E4DEA45D-A756-48EA-9C47-C76746D1EDA9}" type="presParOf" srcId="{EE8E2660-7E02-40F7-8BE4-4E2517A06C18}" destId="{EFA2AC46-C401-4D2B-AC44-D20B0BFA098C}" srcOrd="2" destOrd="0" presId="urn:microsoft.com/office/officeart/2005/8/layout/orgChart1"/>
    <dgm:cxn modelId="{38B23A9A-6B0D-43F4-B883-2DD40E46AF25}" type="presParOf" srcId="{E8DD36A5-5CC7-4F3C-9FD4-667CDF963582}" destId="{AF30BFEC-BED3-4091-968D-B7944D86B4A1}" srcOrd="2" destOrd="0" presId="urn:microsoft.com/office/officeart/2005/8/layout/orgChart1"/>
    <dgm:cxn modelId="{FDF4DDE5-3D0A-404D-8BF9-CAFCFCF493E2}" type="presParOf" srcId="{07B18C9E-9036-4014-9AD8-D89A8DE46A13}" destId="{A077D5FE-8A3C-4774-A622-7BC0C1C40312}" srcOrd="2" destOrd="0" presId="urn:microsoft.com/office/officeart/2005/8/layout/orgChart1"/>
    <dgm:cxn modelId="{3CE2AF78-68AA-4898-93B2-E2AA4C57C895}" type="presParOf" srcId="{5C1BCA74-4356-4D07-96E1-7DC792EB6620}" destId="{402BA5A9-83E7-4715-BBFD-F07C80699BC1}" srcOrd="2" destOrd="0" presId="urn:microsoft.com/office/officeart/2005/8/layout/orgChart1"/>
    <dgm:cxn modelId="{CFDEDBE3-97A3-4C5A-81AC-5AAF711EB2FE}" type="presParOf" srcId="{5C1BCA74-4356-4D07-96E1-7DC792EB6620}" destId="{672C0832-FC71-4C25-ADCD-25CD08B5A84D}" srcOrd="3" destOrd="0" presId="urn:microsoft.com/office/officeart/2005/8/layout/orgChart1"/>
    <dgm:cxn modelId="{AB232B26-A55B-4976-BA3C-25C99162E20C}" type="presParOf" srcId="{672C0832-FC71-4C25-ADCD-25CD08B5A84D}" destId="{0B11D164-CE5A-4773-95FA-883559F0DA43}" srcOrd="0" destOrd="0" presId="urn:microsoft.com/office/officeart/2005/8/layout/orgChart1"/>
    <dgm:cxn modelId="{5AEC5DB7-F162-4F5D-A9FC-258D8E60747F}" type="presParOf" srcId="{0B11D164-CE5A-4773-95FA-883559F0DA43}" destId="{25A64416-BE91-45D8-A733-25B0A29653EF}" srcOrd="0" destOrd="0" presId="urn:microsoft.com/office/officeart/2005/8/layout/orgChart1"/>
    <dgm:cxn modelId="{9ABDDEE4-C6A5-473C-9350-E71409BD591A}" type="presParOf" srcId="{0B11D164-CE5A-4773-95FA-883559F0DA43}" destId="{38ED8558-130E-4C5C-B136-15160C8FBA65}" srcOrd="1" destOrd="0" presId="urn:microsoft.com/office/officeart/2005/8/layout/orgChart1"/>
    <dgm:cxn modelId="{C0EC9E53-0A60-4DBF-9079-335FC37D5092}" type="presParOf" srcId="{672C0832-FC71-4C25-ADCD-25CD08B5A84D}" destId="{E2807B87-33E1-431C-970F-352AB948C3A4}" srcOrd="1" destOrd="0" presId="urn:microsoft.com/office/officeart/2005/8/layout/orgChart1"/>
    <dgm:cxn modelId="{4F6E211B-7D5D-4606-85EF-E0BDF12BDB1D}" type="presParOf" srcId="{672C0832-FC71-4C25-ADCD-25CD08B5A84D}" destId="{EE14ED3E-EC46-4882-8800-1E77BD54C780}" srcOrd="2" destOrd="0" presId="urn:microsoft.com/office/officeart/2005/8/layout/orgChart1"/>
    <dgm:cxn modelId="{4AF950FD-66F9-4C4E-BC65-7D5CA566C655}" type="presParOf" srcId="{5C1BCA74-4356-4D07-96E1-7DC792EB6620}" destId="{6987C457-B407-4BA8-BE6F-2BEAA0294E17}" srcOrd="4" destOrd="0" presId="urn:microsoft.com/office/officeart/2005/8/layout/orgChart1"/>
    <dgm:cxn modelId="{9EF55B2B-AA08-458A-9578-36CC9E634A5E}" type="presParOf" srcId="{5C1BCA74-4356-4D07-96E1-7DC792EB6620}" destId="{52C3904A-C00A-4546-8C8B-E20D2C0C612F}" srcOrd="5" destOrd="0" presId="urn:microsoft.com/office/officeart/2005/8/layout/orgChart1"/>
    <dgm:cxn modelId="{7CFAB254-F910-4CBC-97CD-2D7CD4CBC20A}" type="presParOf" srcId="{52C3904A-C00A-4546-8C8B-E20D2C0C612F}" destId="{26EF475D-A7C3-4AD4-9E41-78C72D123780}" srcOrd="0" destOrd="0" presId="urn:microsoft.com/office/officeart/2005/8/layout/orgChart1"/>
    <dgm:cxn modelId="{466C1D1F-DA7C-4172-ACF7-480E1B0192D5}" type="presParOf" srcId="{26EF475D-A7C3-4AD4-9E41-78C72D123780}" destId="{FA167771-302B-495B-AD95-16B1381FA902}" srcOrd="0" destOrd="0" presId="urn:microsoft.com/office/officeart/2005/8/layout/orgChart1"/>
    <dgm:cxn modelId="{5CA3066C-5DA2-4CBA-A3DE-B257477D632A}" type="presParOf" srcId="{26EF475D-A7C3-4AD4-9E41-78C72D123780}" destId="{10E0CA51-81D5-468F-8759-85E4F610558C}" srcOrd="1" destOrd="0" presId="urn:microsoft.com/office/officeart/2005/8/layout/orgChart1"/>
    <dgm:cxn modelId="{19B68317-881D-462C-930E-6679374F86A5}" type="presParOf" srcId="{52C3904A-C00A-4546-8C8B-E20D2C0C612F}" destId="{343A5158-ED0F-419D-85D0-128D3608049F}" srcOrd="1" destOrd="0" presId="urn:microsoft.com/office/officeart/2005/8/layout/orgChart1"/>
    <dgm:cxn modelId="{25131003-E939-4E5E-8A2B-78B7EA981B0B}" type="presParOf" srcId="{52C3904A-C00A-4546-8C8B-E20D2C0C612F}" destId="{9BAE0450-DF2D-4AA4-A161-073A5A926F6A}" srcOrd="2" destOrd="0" presId="urn:microsoft.com/office/officeart/2005/8/layout/orgChart1"/>
    <dgm:cxn modelId="{C6DAA170-B162-425F-9EE4-93E23C1A8C93}" type="presParOf" srcId="{A2AFE88A-1171-41E9-90DF-023C898E717F}" destId="{EECE6771-94A8-4EE1-A01F-0E96C53856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7C457-B407-4BA8-BE6F-2BEAA0294E17}">
      <dsp:nvSpPr>
        <dsp:cNvPr id="0" name=""/>
        <dsp:cNvSpPr/>
      </dsp:nvSpPr>
      <dsp:spPr>
        <a:xfrm>
          <a:off x="2755490" y="617345"/>
          <a:ext cx="3885967" cy="91440"/>
        </a:xfrm>
        <a:custGeom>
          <a:avLst/>
          <a:gdLst/>
          <a:ahLst/>
          <a:cxnLst/>
          <a:rect l="0" t="0" r="0" b="0"/>
          <a:pathLst>
            <a:path>
              <a:moveTo>
                <a:pt x="3885967" y="51867"/>
              </a:moveTo>
              <a:lnTo>
                <a:pt x="0" y="45720"/>
              </a:lnTo>
            </a:path>
          </a:pathLst>
        </a:custGeom>
        <a:noFill/>
        <a:ln w="381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BA5A9-83E7-4715-BBFD-F07C80699BC1}">
      <dsp:nvSpPr>
        <dsp:cNvPr id="0" name=""/>
        <dsp:cNvSpPr/>
      </dsp:nvSpPr>
      <dsp:spPr>
        <a:xfrm>
          <a:off x="6516279" y="669212"/>
          <a:ext cx="91440" cy="178175"/>
        </a:xfrm>
        <a:custGeom>
          <a:avLst/>
          <a:gdLst/>
          <a:ahLst/>
          <a:cxnLst/>
          <a:rect l="0" t="0" r="0" b="0"/>
          <a:pathLst>
            <a:path>
              <a:moveTo>
                <a:pt x="125178" y="0"/>
              </a:moveTo>
              <a:lnTo>
                <a:pt x="125178" y="89087"/>
              </a:lnTo>
              <a:lnTo>
                <a:pt x="45720" y="89087"/>
              </a:lnTo>
              <a:lnTo>
                <a:pt x="45720" y="178175"/>
              </a:lnTo>
            </a:path>
          </a:pathLst>
        </a:custGeom>
        <a:noFill/>
        <a:ln w="381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E7297-4478-4B08-9455-347FDF3FF06E}">
      <dsp:nvSpPr>
        <dsp:cNvPr id="0" name=""/>
        <dsp:cNvSpPr/>
      </dsp:nvSpPr>
      <dsp:spPr>
        <a:xfrm>
          <a:off x="6800234" y="2032479"/>
          <a:ext cx="240483" cy="811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052"/>
              </a:lnTo>
              <a:lnTo>
                <a:pt x="240483" y="811052"/>
              </a:lnTo>
            </a:path>
          </a:pathLst>
        </a:custGeom>
        <a:noFill/>
        <a:ln w="381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27EAF-B11E-4599-A186-CD10F77AED07}">
      <dsp:nvSpPr>
        <dsp:cNvPr id="0" name=""/>
        <dsp:cNvSpPr/>
      </dsp:nvSpPr>
      <dsp:spPr>
        <a:xfrm>
          <a:off x="6800234" y="2032479"/>
          <a:ext cx="240483" cy="313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330"/>
              </a:lnTo>
              <a:lnTo>
                <a:pt x="240483" y="313330"/>
              </a:lnTo>
            </a:path>
          </a:pathLst>
        </a:custGeom>
        <a:noFill/>
        <a:ln w="381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DF472-4EA5-4ABA-9B3F-C06D5E89E95F}">
      <dsp:nvSpPr>
        <dsp:cNvPr id="0" name=""/>
        <dsp:cNvSpPr/>
      </dsp:nvSpPr>
      <dsp:spPr>
        <a:xfrm>
          <a:off x="5257191" y="1271617"/>
          <a:ext cx="2243023" cy="161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35"/>
              </a:lnTo>
              <a:lnTo>
                <a:pt x="2243023" y="72835"/>
              </a:lnTo>
              <a:lnTo>
                <a:pt x="2243023" y="161923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42008-7062-4DAD-95BB-C86976BCE085}">
      <dsp:nvSpPr>
        <dsp:cNvPr id="0" name=""/>
        <dsp:cNvSpPr/>
      </dsp:nvSpPr>
      <dsp:spPr>
        <a:xfrm>
          <a:off x="5780284" y="3066532"/>
          <a:ext cx="128464" cy="1346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212"/>
              </a:lnTo>
              <a:lnTo>
                <a:pt x="128464" y="1346212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5E19B-5007-4634-B797-C26128765588}">
      <dsp:nvSpPr>
        <dsp:cNvPr id="0" name=""/>
        <dsp:cNvSpPr/>
      </dsp:nvSpPr>
      <dsp:spPr>
        <a:xfrm>
          <a:off x="5780284" y="3066532"/>
          <a:ext cx="128464" cy="526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6543"/>
              </a:lnTo>
              <a:lnTo>
                <a:pt x="128464" y="526543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9B801-F5D7-4EFF-89D2-BCE9EA3C1CEF}">
      <dsp:nvSpPr>
        <dsp:cNvPr id="0" name=""/>
        <dsp:cNvSpPr/>
      </dsp:nvSpPr>
      <dsp:spPr>
        <a:xfrm>
          <a:off x="5503322" y="2476426"/>
          <a:ext cx="616344" cy="165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89"/>
              </a:lnTo>
              <a:lnTo>
                <a:pt x="616344" y="76789"/>
              </a:lnTo>
              <a:lnTo>
                <a:pt x="616344" y="165877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DB96A-688A-472F-8E7C-6D5C04DCD2A8}">
      <dsp:nvSpPr>
        <dsp:cNvPr id="0" name=""/>
        <dsp:cNvSpPr/>
      </dsp:nvSpPr>
      <dsp:spPr>
        <a:xfrm>
          <a:off x="4642630" y="3066532"/>
          <a:ext cx="135261" cy="1338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699"/>
              </a:lnTo>
              <a:lnTo>
                <a:pt x="135261" y="1338699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60ADA-7F06-47FE-8F00-F0BB6302A147}">
      <dsp:nvSpPr>
        <dsp:cNvPr id="0" name=""/>
        <dsp:cNvSpPr/>
      </dsp:nvSpPr>
      <dsp:spPr>
        <a:xfrm>
          <a:off x="4642630" y="3066532"/>
          <a:ext cx="135261" cy="501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315"/>
              </a:lnTo>
              <a:lnTo>
                <a:pt x="135261" y="501315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7173C-229D-4729-9123-9188836DCF23}">
      <dsp:nvSpPr>
        <dsp:cNvPr id="0" name=""/>
        <dsp:cNvSpPr/>
      </dsp:nvSpPr>
      <dsp:spPr>
        <a:xfrm>
          <a:off x="4982013" y="2476426"/>
          <a:ext cx="521308" cy="165877"/>
        </a:xfrm>
        <a:custGeom>
          <a:avLst/>
          <a:gdLst/>
          <a:ahLst/>
          <a:cxnLst/>
          <a:rect l="0" t="0" r="0" b="0"/>
          <a:pathLst>
            <a:path>
              <a:moveTo>
                <a:pt x="521308" y="0"/>
              </a:moveTo>
              <a:lnTo>
                <a:pt x="521308" y="76789"/>
              </a:lnTo>
              <a:lnTo>
                <a:pt x="0" y="76789"/>
              </a:lnTo>
              <a:lnTo>
                <a:pt x="0" y="165877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1B91D-6EA0-48D4-92A2-A04D6CD41743}">
      <dsp:nvSpPr>
        <dsp:cNvPr id="0" name=""/>
        <dsp:cNvSpPr/>
      </dsp:nvSpPr>
      <dsp:spPr>
        <a:xfrm>
          <a:off x="3594164" y="1862355"/>
          <a:ext cx="1909157" cy="189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754"/>
              </a:lnTo>
              <a:lnTo>
                <a:pt x="1909157" y="100754"/>
              </a:lnTo>
              <a:lnTo>
                <a:pt x="1909157" y="189842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93D20-31ED-4726-82D2-E614B2C41347}">
      <dsp:nvSpPr>
        <dsp:cNvPr id="0" name=""/>
        <dsp:cNvSpPr/>
      </dsp:nvSpPr>
      <dsp:spPr>
        <a:xfrm>
          <a:off x="3623990" y="3681235"/>
          <a:ext cx="127268" cy="992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2694"/>
              </a:lnTo>
              <a:lnTo>
                <a:pt x="127268" y="992694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1181D-7B4C-4F84-A1F4-94A214140948}">
      <dsp:nvSpPr>
        <dsp:cNvPr id="0" name=""/>
        <dsp:cNvSpPr/>
      </dsp:nvSpPr>
      <dsp:spPr>
        <a:xfrm>
          <a:off x="3623990" y="3681235"/>
          <a:ext cx="127268" cy="390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290"/>
              </a:lnTo>
              <a:lnTo>
                <a:pt x="127268" y="390290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DA764-55D0-4E37-8A3F-600107772A9F}">
      <dsp:nvSpPr>
        <dsp:cNvPr id="0" name=""/>
        <dsp:cNvSpPr/>
      </dsp:nvSpPr>
      <dsp:spPr>
        <a:xfrm>
          <a:off x="2936740" y="3078830"/>
          <a:ext cx="1026633" cy="178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087"/>
              </a:lnTo>
              <a:lnTo>
                <a:pt x="1026633" y="89087"/>
              </a:lnTo>
              <a:lnTo>
                <a:pt x="1026633" y="178175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69FBE-A70F-40EE-ABF2-1CE48E810FC6}">
      <dsp:nvSpPr>
        <dsp:cNvPr id="0" name=""/>
        <dsp:cNvSpPr/>
      </dsp:nvSpPr>
      <dsp:spPr>
        <a:xfrm>
          <a:off x="2597357" y="3681235"/>
          <a:ext cx="127268" cy="992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2694"/>
              </a:lnTo>
              <a:lnTo>
                <a:pt x="127268" y="992694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311E9-9FBE-4B8C-87B1-127AB56BED2B}">
      <dsp:nvSpPr>
        <dsp:cNvPr id="0" name=""/>
        <dsp:cNvSpPr/>
      </dsp:nvSpPr>
      <dsp:spPr>
        <a:xfrm>
          <a:off x="2597357" y="3681235"/>
          <a:ext cx="127268" cy="390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290"/>
              </a:lnTo>
              <a:lnTo>
                <a:pt x="127268" y="390290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AE899-82B5-40F5-83EC-B18BC1B496FF}">
      <dsp:nvSpPr>
        <dsp:cNvPr id="0" name=""/>
        <dsp:cNvSpPr/>
      </dsp:nvSpPr>
      <dsp:spPr>
        <a:xfrm>
          <a:off x="2891020" y="3078830"/>
          <a:ext cx="91440" cy="1781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175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49D8-F073-433E-B89C-7302EA05EC00}">
      <dsp:nvSpPr>
        <dsp:cNvPr id="0" name=""/>
        <dsp:cNvSpPr/>
      </dsp:nvSpPr>
      <dsp:spPr>
        <a:xfrm>
          <a:off x="1910107" y="3078830"/>
          <a:ext cx="1026633" cy="178175"/>
        </a:xfrm>
        <a:custGeom>
          <a:avLst/>
          <a:gdLst/>
          <a:ahLst/>
          <a:cxnLst/>
          <a:rect l="0" t="0" r="0" b="0"/>
          <a:pathLst>
            <a:path>
              <a:moveTo>
                <a:pt x="1026633" y="0"/>
              </a:moveTo>
              <a:lnTo>
                <a:pt x="1026633" y="89087"/>
              </a:lnTo>
              <a:lnTo>
                <a:pt x="0" y="89087"/>
              </a:lnTo>
              <a:lnTo>
                <a:pt x="0" y="178175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35BAC-1D3B-4CED-A7B9-8139595C5A64}">
      <dsp:nvSpPr>
        <dsp:cNvPr id="0" name=""/>
        <dsp:cNvSpPr/>
      </dsp:nvSpPr>
      <dsp:spPr>
        <a:xfrm>
          <a:off x="1682173" y="2476426"/>
          <a:ext cx="1254566" cy="178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087"/>
              </a:lnTo>
              <a:lnTo>
                <a:pt x="1254566" y="89087"/>
              </a:lnTo>
              <a:lnTo>
                <a:pt x="1254566" y="178175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7C331-17F0-40DE-A88D-8949F2BA9BC2}">
      <dsp:nvSpPr>
        <dsp:cNvPr id="0" name=""/>
        <dsp:cNvSpPr/>
      </dsp:nvSpPr>
      <dsp:spPr>
        <a:xfrm>
          <a:off x="88223" y="3078830"/>
          <a:ext cx="127268" cy="992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2694"/>
              </a:lnTo>
              <a:lnTo>
                <a:pt x="127268" y="992694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ECBB7-AEC7-43FE-B5C2-F92162DBF9B8}">
      <dsp:nvSpPr>
        <dsp:cNvPr id="0" name=""/>
        <dsp:cNvSpPr/>
      </dsp:nvSpPr>
      <dsp:spPr>
        <a:xfrm>
          <a:off x="88223" y="3078830"/>
          <a:ext cx="127268" cy="390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290"/>
              </a:lnTo>
              <a:lnTo>
                <a:pt x="127268" y="39029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55896-660F-4EAD-8E88-25525B2153B9}">
      <dsp:nvSpPr>
        <dsp:cNvPr id="0" name=""/>
        <dsp:cNvSpPr/>
      </dsp:nvSpPr>
      <dsp:spPr>
        <a:xfrm>
          <a:off x="427606" y="2476426"/>
          <a:ext cx="1254566" cy="178175"/>
        </a:xfrm>
        <a:custGeom>
          <a:avLst/>
          <a:gdLst/>
          <a:ahLst/>
          <a:cxnLst/>
          <a:rect l="0" t="0" r="0" b="0"/>
          <a:pathLst>
            <a:path>
              <a:moveTo>
                <a:pt x="1254566" y="0"/>
              </a:moveTo>
              <a:lnTo>
                <a:pt x="1254566" y="89087"/>
              </a:lnTo>
              <a:lnTo>
                <a:pt x="0" y="89087"/>
              </a:lnTo>
              <a:lnTo>
                <a:pt x="0" y="178175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E4120-F577-497A-B231-158A7A7BBD08}">
      <dsp:nvSpPr>
        <dsp:cNvPr id="0" name=""/>
        <dsp:cNvSpPr/>
      </dsp:nvSpPr>
      <dsp:spPr>
        <a:xfrm>
          <a:off x="1682173" y="1862355"/>
          <a:ext cx="1911991" cy="189842"/>
        </a:xfrm>
        <a:custGeom>
          <a:avLst/>
          <a:gdLst/>
          <a:ahLst/>
          <a:cxnLst/>
          <a:rect l="0" t="0" r="0" b="0"/>
          <a:pathLst>
            <a:path>
              <a:moveTo>
                <a:pt x="1911991" y="0"/>
              </a:moveTo>
              <a:lnTo>
                <a:pt x="1911991" y="100754"/>
              </a:lnTo>
              <a:lnTo>
                <a:pt x="0" y="100754"/>
              </a:lnTo>
              <a:lnTo>
                <a:pt x="0" y="189842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188BB-1FB3-4AC6-A299-4E7787C6ADAF}">
      <dsp:nvSpPr>
        <dsp:cNvPr id="0" name=""/>
        <dsp:cNvSpPr/>
      </dsp:nvSpPr>
      <dsp:spPr>
        <a:xfrm>
          <a:off x="3594164" y="1271617"/>
          <a:ext cx="1663026" cy="166509"/>
        </a:xfrm>
        <a:custGeom>
          <a:avLst/>
          <a:gdLst/>
          <a:ahLst/>
          <a:cxnLst/>
          <a:rect l="0" t="0" r="0" b="0"/>
          <a:pathLst>
            <a:path>
              <a:moveTo>
                <a:pt x="1663026" y="0"/>
              </a:moveTo>
              <a:lnTo>
                <a:pt x="1663026" y="77421"/>
              </a:lnTo>
              <a:lnTo>
                <a:pt x="0" y="77421"/>
              </a:lnTo>
              <a:lnTo>
                <a:pt x="0" y="166509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8E377-F17F-47E1-9D15-196347FDB24E}">
      <dsp:nvSpPr>
        <dsp:cNvPr id="0" name=""/>
        <dsp:cNvSpPr/>
      </dsp:nvSpPr>
      <dsp:spPr>
        <a:xfrm>
          <a:off x="5257191" y="669212"/>
          <a:ext cx="1384266" cy="178175"/>
        </a:xfrm>
        <a:custGeom>
          <a:avLst/>
          <a:gdLst/>
          <a:ahLst/>
          <a:cxnLst/>
          <a:rect l="0" t="0" r="0" b="0"/>
          <a:pathLst>
            <a:path>
              <a:moveTo>
                <a:pt x="1384266" y="0"/>
              </a:moveTo>
              <a:lnTo>
                <a:pt x="1384266" y="89087"/>
              </a:lnTo>
              <a:lnTo>
                <a:pt x="0" y="89087"/>
              </a:lnTo>
              <a:lnTo>
                <a:pt x="0" y="178175"/>
              </a:lnTo>
            </a:path>
          </a:pathLst>
        </a:custGeom>
        <a:noFill/>
        <a:ln w="381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90DA9-3CCF-4388-BDA4-70DD711B5275}">
      <dsp:nvSpPr>
        <dsp:cNvPr id="0" name=""/>
        <dsp:cNvSpPr/>
      </dsp:nvSpPr>
      <dsp:spPr>
        <a:xfrm>
          <a:off x="4570857" y="14581"/>
          <a:ext cx="4141200" cy="654631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انواع مطالعات</a:t>
          </a:r>
          <a:endParaRPr lang="fa-I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sp:txBody>
      <dsp:txXfrm>
        <a:off x="4570857" y="14581"/>
        <a:ext cx="4141200" cy="654631"/>
      </dsp:txXfrm>
    </dsp:sp>
    <dsp:sp modelId="{1463B754-9B42-4E0E-A850-9F26F746A9F1}">
      <dsp:nvSpPr>
        <dsp:cNvPr id="0" name=""/>
        <dsp:cNvSpPr/>
      </dsp:nvSpPr>
      <dsp:spPr>
        <a:xfrm>
          <a:off x="4699110" y="847388"/>
          <a:ext cx="1116162" cy="4242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Zar" pitchFamily="2" charset="-78"/>
            </a:rPr>
            <a:t>كمي</a:t>
          </a:r>
        </a:p>
      </dsp:txBody>
      <dsp:txXfrm>
        <a:off x="4699110" y="847388"/>
        <a:ext cx="1116162" cy="424228"/>
      </dsp:txXfrm>
    </dsp:sp>
    <dsp:sp modelId="{9FE415B1-2239-4DB7-8ADB-042957FDD632}">
      <dsp:nvSpPr>
        <dsp:cNvPr id="0" name=""/>
        <dsp:cNvSpPr/>
      </dsp:nvSpPr>
      <dsp:spPr>
        <a:xfrm>
          <a:off x="2582876" y="1438127"/>
          <a:ext cx="2022577" cy="424228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Zar" pitchFamily="2" charset="-78"/>
            </a:rPr>
            <a:t>نمونه فرد است</a:t>
          </a:r>
          <a:endParaRPr lang="fa-IR" sz="2800" kern="1200" dirty="0">
            <a:cs typeface="B Zar" pitchFamily="2" charset="-78"/>
          </a:endParaRPr>
        </a:p>
      </dsp:txBody>
      <dsp:txXfrm>
        <a:off x="2582876" y="1438127"/>
        <a:ext cx="2022577" cy="424228"/>
      </dsp:txXfrm>
    </dsp:sp>
    <dsp:sp modelId="{5D86C67D-5EB6-4D38-9AE8-E652BDCF6CBE}">
      <dsp:nvSpPr>
        <dsp:cNvPr id="0" name=""/>
        <dsp:cNvSpPr/>
      </dsp:nvSpPr>
      <dsp:spPr>
        <a:xfrm>
          <a:off x="990443" y="2052197"/>
          <a:ext cx="1383460" cy="42422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Zar" pitchFamily="2" charset="-78"/>
            </a:rPr>
            <a:t>مشاهده اي</a:t>
          </a:r>
          <a:endParaRPr lang="fa-IR" sz="1800" kern="1200" dirty="0">
            <a:cs typeface="B Zar" pitchFamily="2" charset="-78"/>
          </a:endParaRPr>
        </a:p>
      </dsp:txBody>
      <dsp:txXfrm>
        <a:off x="990443" y="2052197"/>
        <a:ext cx="1383460" cy="424228"/>
      </dsp:txXfrm>
    </dsp:sp>
    <dsp:sp modelId="{68C33B33-985C-4D29-828A-D2C66CB545EA}">
      <dsp:nvSpPr>
        <dsp:cNvPr id="0" name=""/>
        <dsp:cNvSpPr/>
      </dsp:nvSpPr>
      <dsp:spPr>
        <a:xfrm>
          <a:off x="3378" y="2654602"/>
          <a:ext cx="848457" cy="424228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Zar" pitchFamily="2" charset="-78"/>
            </a:rPr>
            <a:t>توصيفي</a:t>
          </a:r>
          <a:endParaRPr lang="fa-IR" sz="1400" b="1" kern="1200" dirty="0">
            <a:cs typeface="B Zar" pitchFamily="2" charset="-78"/>
          </a:endParaRPr>
        </a:p>
      </dsp:txBody>
      <dsp:txXfrm>
        <a:off x="3378" y="2654602"/>
        <a:ext cx="848457" cy="424228"/>
      </dsp:txXfrm>
    </dsp:sp>
    <dsp:sp modelId="{3F24E2E9-2C30-4AFC-9075-623A78AB5BF2}">
      <dsp:nvSpPr>
        <dsp:cNvPr id="0" name=""/>
        <dsp:cNvSpPr/>
      </dsp:nvSpPr>
      <dsp:spPr>
        <a:xfrm>
          <a:off x="215492" y="3257006"/>
          <a:ext cx="1092210" cy="42422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cs typeface="B Zar" pitchFamily="2" charset="-78"/>
            </a:rPr>
            <a:t>گزارش موردي</a:t>
          </a:r>
        </a:p>
      </dsp:txBody>
      <dsp:txXfrm>
        <a:off x="215492" y="3257006"/>
        <a:ext cx="1092210" cy="424228"/>
      </dsp:txXfrm>
    </dsp:sp>
    <dsp:sp modelId="{BF7BF25B-F214-46C3-9362-0D00F5DEB50E}">
      <dsp:nvSpPr>
        <dsp:cNvPr id="0" name=""/>
        <dsp:cNvSpPr/>
      </dsp:nvSpPr>
      <dsp:spPr>
        <a:xfrm>
          <a:off x="215492" y="3859411"/>
          <a:ext cx="1021084" cy="42422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Zar" pitchFamily="2" charset="-78"/>
            </a:rPr>
            <a:t>مقطعي</a:t>
          </a:r>
        </a:p>
      </dsp:txBody>
      <dsp:txXfrm>
        <a:off x="215492" y="3859411"/>
        <a:ext cx="1021084" cy="424228"/>
      </dsp:txXfrm>
    </dsp:sp>
    <dsp:sp modelId="{DC2B4FDB-3849-4788-B04D-D4FD96F56C77}">
      <dsp:nvSpPr>
        <dsp:cNvPr id="0" name=""/>
        <dsp:cNvSpPr/>
      </dsp:nvSpPr>
      <dsp:spPr>
        <a:xfrm>
          <a:off x="2512511" y="2654602"/>
          <a:ext cx="848457" cy="42422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Zar" pitchFamily="2" charset="-78"/>
            </a:rPr>
            <a:t>تحليلي</a:t>
          </a:r>
        </a:p>
      </dsp:txBody>
      <dsp:txXfrm>
        <a:off x="2512511" y="2654602"/>
        <a:ext cx="848457" cy="424228"/>
      </dsp:txXfrm>
    </dsp:sp>
    <dsp:sp modelId="{0D357CA4-99AA-4C08-A924-3A94C950A523}">
      <dsp:nvSpPr>
        <dsp:cNvPr id="0" name=""/>
        <dsp:cNvSpPr/>
      </dsp:nvSpPr>
      <dsp:spPr>
        <a:xfrm>
          <a:off x="1485878" y="3257006"/>
          <a:ext cx="848457" cy="42422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itchFamily="2" charset="-78"/>
            </a:rPr>
            <a:t>مقطعي</a:t>
          </a:r>
          <a:endParaRPr lang="fa-IR" sz="1600" kern="1200" dirty="0">
            <a:cs typeface="B Zar" pitchFamily="2" charset="-78"/>
          </a:endParaRPr>
        </a:p>
      </dsp:txBody>
      <dsp:txXfrm>
        <a:off x="1485878" y="3257006"/>
        <a:ext cx="848457" cy="424228"/>
      </dsp:txXfrm>
    </dsp:sp>
    <dsp:sp modelId="{E4D215AC-E91D-4EA9-A861-68372170992D}">
      <dsp:nvSpPr>
        <dsp:cNvPr id="0" name=""/>
        <dsp:cNvSpPr/>
      </dsp:nvSpPr>
      <dsp:spPr>
        <a:xfrm>
          <a:off x="2512511" y="3257006"/>
          <a:ext cx="848457" cy="42422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itchFamily="2" charset="-78"/>
            </a:rPr>
            <a:t>مورد شاهدي</a:t>
          </a:r>
          <a:endParaRPr lang="fa-IR" sz="1600" kern="1200" dirty="0">
            <a:cs typeface="B Zar" pitchFamily="2" charset="-78"/>
          </a:endParaRPr>
        </a:p>
      </dsp:txBody>
      <dsp:txXfrm>
        <a:off x="2512511" y="3257006"/>
        <a:ext cx="848457" cy="424228"/>
      </dsp:txXfrm>
    </dsp:sp>
    <dsp:sp modelId="{3D7995A1-0BCB-4A8A-9ED3-EE088CEAA1B0}">
      <dsp:nvSpPr>
        <dsp:cNvPr id="0" name=""/>
        <dsp:cNvSpPr/>
      </dsp:nvSpPr>
      <dsp:spPr>
        <a:xfrm>
          <a:off x="2724625" y="3859411"/>
          <a:ext cx="848457" cy="42422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Zar" pitchFamily="2" charset="-78"/>
            </a:rPr>
            <a:t>گذشته نگر</a:t>
          </a:r>
          <a:endParaRPr lang="fa-IR" sz="1200" kern="1200" dirty="0">
            <a:cs typeface="B Zar" pitchFamily="2" charset="-78"/>
          </a:endParaRPr>
        </a:p>
      </dsp:txBody>
      <dsp:txXfrm>
        <a:off x="2724625" y="3859411"/>
        <a:ext cx="848457" cy="424228"/>
      </dsp:txXfrm>
    </dsp:sp>
    <dsp:sp modelId="{D8511CD5-FBCD-4BDE-A31C-6C85F777FEEB}">
      <dsp:nvSpPr>
        <dsp:cNvPr id="0" name=""/>
        <dsp:cNvSpPr/>
      </dsp:nvSpPr>
      <dsp:spPr>
        <a:xfrm>
          <a:off x="2724625" y="4461815"/>
          <a:ext cx="848457" cy="42422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Zar" pitchFamily="2" charset="-78"/>
            </a:rPr>
            <a:t>آينده نگر</a:t>
          </a:r>
          <a:endParaRPr lang="fa-IR" sz="1200" kern="1200" dirty="0">
            <a:cs typeface="B Zar" pitchFamily="2" charset="-78"/>
          </a:endParaRPr>
        </a:p>
      </dsp:txBody>
      <dsp:txXfrm>
        <a:off x="2724625" y="4461815"/>
        <a:ext cx="848457" cy="424228"/>
      </dsp:txXfrm>
    </dsp:sp>
    <dsp:sp modelId="{DA6F274E-CB27-42AE-9C21-5EAFECB2824A}">
      <dsp:nvSpPr>
        <dsp:cNvPr id="0" name=""/>
        <dsp:cNvSpPr/>
      </dsp:nvSpPr>
      <dsp:spPr>
        <a:xfrm>
          <a:off x="3539144" y="3257006"/>
          <a:ext cx="848457" cy="42422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itchFamily="2" charset="-78"/>
            </a:rPr>
            <a:t>هم گروهي</a:t>
          </a:r>
          <a:endParaRPr lang="fa-IR" sz="1600" kern="1200" dirty="0">
            <a:cs typeface="B Zar" pitchFamily="2" charset="-78"/>
          </a:endParaRPr>
        </a:p>
      </dsp:txBody>
      <dsp:txXfrm>
        <a:off x="3539144" y="3257006"/>
        <a:ext cx="848457" cy="424228"/>
      </dsp:txXfrm>
    </dsp:sp>
    <dsp:sp modelId="{ABC1D39E-744E-4E35-8955-90978CFBAC78}">
      <dsp:nvSpPr>
        <dsp:cNvPr id="0" name=""/>
        <dsp:cNvSpPr/>
      </dsp:nvSpPr>
      <dsp:spPr>
        <a:xfrm>
          <a:off x="3751258" y="3859411"/>
          <a:ext cx="848457" cy="42422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Zar" pitchFamily="2" charset="-78"/>
            </a:rPr>
            <a:t>آينده نگر</a:t>
          </a:r>
          <a:endParaRPr lang="fa-IR" sz="1200" kern="1200" dirty="0">
            <a:cs typeface="B Zar" pitchFamily="2" charset="-78"/>
          </a:endParaRPr>
        </a:p>
      </dsp:txBody>
      <dsp:txXfrm>
        <a:off x="3751258" y="3859411"/>
        <a:ext cx="848457" cy="424228"/>
      </dsp:txXfrm>
    </dsp:sp>
    <dsp:sp modelId="{90819847-14EE-4426-BA12-D60603E1EE34}">
      <dsp:nvSpPr>
        <dsp:cNvPr id="0" name=""/>
        <dsp:cNvSpPr/>
      </dsp:nvSpPr>
      <dsp:spPr>
        <a:xfrm>
          <a:off x="3751258" y="4461815"/>
          <a:ext cx="848457" cy="42422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Zar" pitchFamily="2" charset="-78"/>
            </a:rPr>
            <a:t>گذشته نگر</a:t>
          </a:r>
          <a:endParaRPr lang="fa-IR" sz="1200" kern="1200" dirty="0">
            <a:cs typeface="B Zar" pitchFamily="2" charset="-78"/>
          </a:endParaRPr>
        </a:p>
      </dsp:txBody>
      <dsp:txXfrm>
        <a:off x="3751258" y="4461815"/>
        <a:ext cx="848457" cy="424228"/>
      </dsp:txXfrm>
    </dsp:sp>
    <dsp:sp modelId="{9D089B82-0466-4EEA-BF90-A0B8AE7BBE75}">
      <dsp:nvSpPr>
        <dsp:cNvPr id="0" name=""/>
        <dsp:cNvSpPr/>
      </dsp:nvSpPr>
      <dsp:spPr>
        <a:xfrm>
          <a:off x="4808758" y="2052197"/>
          <a:ext cx="1389127" cy="424228"/>
        </a:xfrm>
        <a:prstGeom prst="rect">
          <a:avLst/>
        </a:prstGeom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Zar" pitchFamily="2" charset="-78"/>
            </a:rPr>
            <a:t>مداخله اي</a:t>
          </a:r>
        </a:p>
      </dsp:txBody>
      <dsp:txXfrm>
        <a:off x="4808758" y="2052197"/>
        <a:ext cx="1389127" cy="424228"/>
      </dsp:txXfrm>
    </dsp:sp>
    <dsp:sp modelId="{5D2D0EAE-0AA0-49BD-A219-1F18039873D3}">
      <dsp:nvSpPr>
        <dsp:cNvPr id="0" name=""/>
        <dsp:cNvSpPr/>
      </dsp:nvSpPr>
      <dsp:spPr>
        <a:xfrm>
          <a:off x="4557785" y="2642303"/>
          <a:ext cx="848457" cy="424228"/>
        </a:xfrm>
        <a:prstGeom prst="rect">
          <a:avLst/>
        </a:prstGeom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تجربي</a:t>
          </a:r>
          <a:endParaRPr lang="fa-I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sp:txBody>
      <dsp:txXfrm>
        <a:off x="4557785" y="2642303"/>
        <a:ext cx="848457" cy="424228"/>
      </dsp:txXfrm>
    </dsp:sp>
    <dsp:sp modelId="{93677A3A-8EDE-435F-ACC1-72F2ABD09A1D}">
      <dsp:nvSpPr>
        <dsp:cNvPr id="0" name=""/>
        <dsp:cNvSpPr/>
      </dsp:nvSpPr>
      <dsp:spPr>
        <a:xfrm>
          <a:off x="4777891" y="3257006"/>
          <a:ext cx="848457" cy="62168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بر روي نمونه هاي مستقل انساني</a:t>
          </a:r>
          <a:endParaRPr lang="fa-IR" sz="1200" b="1" kern="1200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sp:txBody>
      <dsp:txXfrm>
        <a:off x="4777891" y="3257006"/>
        <a:ext cx="848457" cy="621681"/>
      </dsp:txXfrm>
    </dsp:sp>
    <dsp:sp modelId="{6474EFE0-E2B6-495E-88C7-76A2CD9966AD}">
      <dsp:nvSpPr>
        <dsp:cNvPr id="0" name=""/>
        <dsp:cNvSpPr/>
      </dsp:nvSpPr>
      <dsp:spPr>
        <a:xfrm>
          <a:off x="4777891" y="4056864"/>
          <a:ext cx="848457" cy="69673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بر روي جمعيتهاي انساني</a:t>
          </a:r>
          <a:endParaRPr lang="fa-IR" sz="1200" b="1" kern="1200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sp:txBody>
      <dsp:txXfrm>
        <a:off x="4777891" y="4056864"/>
        <a:ext cx="848457" cy="696735"/>
      </dsp:txXfrm>
    </dsp:sp>
    <dsp:sp modelId="{E7026B5E-0EDF-41D4-B9E7-F9461DEA150C}">
      <dsp:nvSpPr>
        <dsp:cNvPr id="0" name=""/>
        <dsp:cNvSpPr/>
      </dsp:nvSpPr>
      <dsp:spPr>
        <a:xfrm>
          <a:off x="5695438" y="2642303"/>
          <a:ext cx="848457" cy="424228"/>
        </a:xfrm>
        <a:prstGeom prst="rect">
          <a:avLst/>
        </a:prstGeom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نيمه تجربي</a:t>
          </a:r>
          <a:endParaRPr lang="fa-I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sp:txBody>
      <dsp:txXfrm>
        <a:off x="5695438" y="2642303"/>
        <a:ext cx="848457" cy="424228"/>
      </dsp:txXfrm>
    </dsp:sp>
    <dsp:sp modelId="{3CCAAE69-8A79-4C5B-93BA-D82CB2DB08A2}">
      <dsp:nvSpPr>
        <dsp:cNvPr id="0" name=""/>
        <dsp:cNvSpPr/>
      </dsp:nvSpPr>
      <dsp:spPr>
        <a:xfrm>
          <a:off x="5908749" y="3282235"/>
          <a:ext cx="848457" cy="62168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مطالعات قبل و بعد</a:t>
          </a:r>
          <a:endParaRPr lang="fa-IR" sz="1400" b="1" kern="1200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sp:txBody>
      <dsp:txXfrm>
        <a:off x="5908749" y="3282235"/>
        <a:ext cx="848457" cy="621681"/>
      </dsp:txXfrm>
    </dsp:sp>
    <dsp:sp modelId="{DA783BC8-A7A5-4A05-87B9-77DF16ED5B5D}">
      <dsp:nvSpPr>
        <dsp:cNvPr id="0" name=""/>
        <dsp:cNvSpPr/>
      </dsp:nvSpPr>
      <dsp:spPr>
        <a:xfrm>
          <a:off x="5908749" y="4064377"/>
          <a:ext cx="848457" cy="69673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بدون تصادفي كردن</a:t>
          </a:r>
          <a:endParaRPr lang="fa-IR" sz="1300" b="1" kern="1200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sp:txBody>
      <dsp:txXfrm>
        <a:off x="5908749" y="4064377"/>
        <a:ext cx="848457" cy="696735"/>
      </dsp:txXfrm>
    </dsp:sp>
    <dsp:sp modelId="{21A0845D-9EB9-4B03-A911-E21E48603B2B}">
      <dsp:nvSpPr>
        <dsp:cNvPr id="0" name=""/>
        <dsp:cNvSpPr/>
      </dsp:nvSpPr>
      <dsp:spPr>
        <a:xfrm>
          <a:off x="6625239" y="1433541"/>
          <a:ext cx="1749951" cy="59893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نمونه جمعيت است، اكولوژيك</a:t>
          </a:r>
          <a:endParaRPr lang="fa-IR" sz="18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Zar" pitchFamily="2" charset="-78"/>
          </a:endParaRPr>
        </a:p>
      </dsp:txBody>
      <dsp:txXfrm>
        <a:off x="6625239" y="1433541"/>
        <a:ext cx="1749951" cy="598938"/>
      </dsp:txXfrm>
    </dsp:sp>
    <dsp:sp modelId="{847F2C68-9BE9-469F-AB2C-0564BD69E3D3}">
      <dsp:nvSpPr>
        <dsp:cNvPr id="0" name=""/>
        <dsp:cNvSpPr/>
      </dsp:nvSpPr>
      <dsp:spPr>
        <a:xfrm>
          <a:off x="7040718" y="2133696"/>
          <a:ext cx="848457" cy="42422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توصيفي</a:t>
          </a:r>
          <a:endParaRPr lang="fa-IR" sz="11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cs typeface="B Zar" pitchFamily="2" charset="-78"/>
          </a:endParaRPr>
        </a:p>
      </dsp:txBody>
      <dsp:txXfrm>
        <a:off x="7040718" y="2133696"/>
        <a:ext cx="848457" cy="424228"/>
      </dsp:txXfrm>
    </dsp:sp>
    <dsp:sp modelId="{5DEF311B-5E1A-4F12-AD2C-994FA32FA6BB}">
      <dsp:nvSpPr>
        <dsp:cNvPr id="0" name=""/>
        <dsp:cNvSpPr/>
      </dsp:nvSpPr>
      <dsp:spPr>
        <a:xfrm>
          <a:off x="7040718" y="2631418"/>
          <a:ext cx="848457" cy="42422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تحليلي</a:t>
          </a:r>
          <a:endParaRPr lang="fa-IR" sz="1100" b="1" kern="1200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/>
            </a:solidFill>
            <a:effectLst/>
            <a:cs typeface="B Zar" pitchFamily="2" charset="-78"/>
          </a:endParaRPr>
        </a:p>
      </dsp:txBody>
      <dsp:txXfrm>
        <a:off x="7040718" y="2631418"/>
        <a:ext cx="848457" cy="424228"/>
      </dsp:txXfrm>
    </dsp:sp>
    <dsp:sp modelId="{25A64416-BE91-45D8-A733-25B0A29653EF}">
      <dsp:nvSpPr>
        <dsp:cNvPr id="0" name=""/>
        <dsp:cNvSpPr/>
      </dsp:nvSpPr>
      <dsp:spPr>
        <a:xfrm>
          <a:off x="5993448" y="847388"/>
          <a:ext cx="1137102" cy="42422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Zar" pitchFamily="2" charset="-78"/>
            </a:rPr>
            <a:t>كيفي</a:t>
          </a:r>
          <a:endParaRPr lang="fa-IR" sz="3200" kern="1200" dirty="0">
            <a:cs typeface="B Zar" pitchFamily="2" charset="-78"/>
          </a:endParaRPr>
        </a:p>
      </dsp:txBody>
      <dsp:txXfrm>
        <a:off x="5993448" y="847388"/>
        <a:ext cx="1137102" cy="424228"/>
      </dsp:txXfrm>
    </dsp:sp>
    <dsp:sp modelId="{FA167771-302B-495B-AD95-16B1381FA902}">
      <dsp:nvSpPr>
        <dsp:cNvPr id="0" name=""/>
        <dsp:cNvSpPr/>
      </dsp:nvSpPr>
      <dsp:spPr>
        <a:xfrm rot="19270425">
          <a:off x="2117951" y="663065"/>
          <a:ext cx="1275078" cy="571227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isometricOffAxis2Left"/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/>
            <a:t>مطالعات ثانويه</a:t>
          </a:r>
          <a:endParaRPr lang="fa-IR" sz="1300" b="1" kern="1200" dirty="0"/>
        </a:p>
      </dsp:txBody>
      <dsp:txXfrm>
        <a:off x="2117951" y="663065"/>
        <a:ext cx="1275078" cy="571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BA5A9-83E7-4715-BBFD-F07C80699BC1}">
      <dsp:nvSpPr>
        <dsp:cNvPr id="0" name=""/>
        <dsp:cNvSpPr/>
      </dsp:nvSpPr>
      <dsp:spPr>
        <a:xfrm>
          <a:off x="6215096" y="736616"/>
          <a:ext cx="572780" cy="157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847"/>
              </a:lnTo>
              <a:lnTo>
                <a:pt x="572780" y="78847"/>
              </a:lnTo>
              <a:lnTo>
                <a:pt x="572780" y="157695"/>
              </a:lnTo>
            </a:path>
          </a:pathLst>
        </a:custGeom>
        <a:noFill/>
        <a:ln w="381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E7297-4478-4B08-9455-347FDF3FF06E}">
      <dsp:nvSpPr>
        <dsp:cNvPr id="0" name=""/>
        <dsp:cNvSpPr/>
      </dsp:nvSpPr>
      <dsp:spPr>
        <a:xfrm>
          <a:off x="6835677" y="1943182"/>
          <a:ext cx="601941" cy="717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826"/>
              </a:lnTo>
              <a:lnTo>
                <a:pt x="601941" y="717826"/>
              </a:lnTo>
            </a:path>
          </a:pathLst>
        </a:custGeom>
        <a:noFill/>
        <a:ln w="381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27EAF-B11E-4599-A186-CD10F77AED07}">
      <dsp:nvSpPr>
        <dsp:cNvPr id="0" name=""/>
        <dsp:cNvSpPr/>
      </dsp:nvSpPr>
      <dsp:spPr>
        <a:xfrm>
          <a:off x="6835677" y="1943182"/>
          <a:ext cx="601941" cy="277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315"/>
              </a:lnTo>
              <a:lnTo>
                <a:pt x="601941" y="277315"/>
              </a:lnTo>
            </a:path>
          </a:pathLst>
        </a:custGeom>
        <a:noFill/>
        <a:ln w="381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DF472-4EA5-4ABA-9B3F-C06D5E89E95F}">
      <dsp:nvSpPr>
        <dsp:cNvPr id="0" name=""/>
        <dsp:cNvSpPr/>
      </dsp:nvSpPr>
      <dsp:spPr>
        <a:xfrm>
          <a:off x="5633049" y="1269777"/>
          <a:ext cx="1822148" cy="143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463"/>
              </a:lnTo>
              <a:lnTo>
                <a:pt x="1822148" y="64463"/>
              </a:lnTo>
              <a:lnTo>
                <a:pt x="1822148" y="143311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42008-7062-4DAD-95BB-C86976BCE085}">
      <dsp:nvSpPr>
        <dsp:cNvPr id="0" name=""/>
        <dsp:cNvSpPr/>
      </dsp:nvSpPr>
      <dsp:spPr>
        <a:xfrm>
          <a:off x="6322066" y="2858375"/>
          <a:ext cx="113698" cy="1191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1472"/>
              </a:lnTo>
              <a:lnTo>
                <a:pt x="113698" y="1191472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5E19B-5007-4634-B797-C26128765588}">
      <dsp:nvSpPr>
        <dsp:cNvPr id="0" name=""/>
        <dsp:cNvSpPr/>
      </dsp:nvSpPr>
      <dsp:spPr>
        <a:xfrm>
          <a:off x="6322066" y="2858375"/>
          <a:ext cx="113698" cy="466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020"/>
              </a:lnTo>
              <a:lnTo>
                <a:pt x="113698" y="466020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9B801-F5D7-4EFF-89D2-BCE9EA3C1CEF}">
      <dsp:nvSpPr>
        <dsp:cNvPr id="0" name=""/>
        <dsp:cNvSpPr/>
      </dsp:nvSpPr>
      <dsp:spPr>
        <a:xfrm>
          <a:off x="6076940" y="2336099"/>
          <a:ext cx="545498" cy="146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963"/>
              </a:lnTo>
              <a:lnTo>
                <a:pt x="545498" y="67963"/>
              </a:lnTo>
              <a:lnTo>
                <a:pt x="545498" y="146810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DB96A-688A-472F-8E7C-6D5C04DCD2A8}">
      <dsp:nvSpPr>
        <dsp:cNvPr id="0" name=""/>
        <dsp:cNvSpPr/>
      </dsp:nvSpPr>
      <dsp:spPr>
        <a:xfrm>
          <a:off x="5315180" y="2858375"/>
          <a:ext cx="119713" cy="1184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822"/>
              </a:lnTo>
              <a:lnTo>
                <a:pt x="119713" y="1184822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60ADA-7F06-47FE-8F00-F0BB6302A147}">
      <dsp:nvSpPr>
        <dsp:cNvPr id="0" name=""/>
        <dsp:cNvSpPr/>
      </dsp:nvSpPr>
      <dsp:spPr>
        <a:xfrm>
          <a:off x="5315180" y="2858375"/>
          <a:ext cx="119713" cy="443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691"/>
              </a:lnTo>
              <a:lnTo>
                <a:pt x="119713" y="443691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7173C-229D-4729-9123-9188836DCF23}">
      <dsp:nvSpPr>
        <dsp:cNvPr id="0" name=""/>
        <dsp:cNvSpPr/>
      </dsp:nvSpPr>
      <dsp:spPr>
        <a:xfrm>
          <a:off x="5615553" y="2336099"/>
          <a:ext cx="461386" cy="146810"/>
        </a:xfrm>
        <a:custGeom>
          <a:avLst/>
          <a:gdLst/>
          <a:ahLst/>
          <a:cxnLst/>
          <a:rect l="0" t="0" r="0" b="0"/>
          <a:pathLst>
            <a:path>
              <a:moveTo>
                <a:pt x="461386" y="0"/>
              </a:moveTo>
              <a:lnTo>
                <a:pt x="461386" y="67963"/>
              </a:lnTo>
              <a:lnTo>
                <a:pt x="0" y="67963"/>
              </a:lnTo>
              <a:lnTo>
                <a:pt x="0" y="146810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1B91D-6EA0-48D4-92A2-A04D6CD41743}">
      <dsp:nvSpPr>
        <dsp:cNvPr id="0" name=""/>
        <dsp:cNvSpPr/>
      </dsp:nvSpPr>
      <dsp:spPr>
        <a:xfrm>
          <a:off x="3935129" y="1792613"/>
          <a:ext cx="2141810" cy="168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173"/>
              </a:lnTo>
              <a:lnTo>
                <a:pt x="2141810" y="89173"/>
              </a:lnTo>
              <a:lnTo>
                <a:pt x="2141810" y="168020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93D20-31ED-4726-82D2-E614B2C41347}">
      <dsp:nvSpPr>
        <dsp:cNvPr id="0" name=""/>
        <dsp:cNvSpPr/>
      </dsp:nvSpPr>
      <dsp:spPr>
        <a:xfrm>
          <a:off x="4413628" y="3402421"/>
          <a:ext cx="112639" cy="878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8589"/>
              </a:lnTo>
              <a:lnTo>
                <a:pt x="112639" y="878589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1181D-7B4C-4F84-A1F4-94A214140948}">
      <dsp:nvSpPr>
        <dsp:cNvPr id="0" name=""/>
        <dsp:cNvSpPr/>
      </dsp:nvSpPr>
      <dsp:spPr>
        <a:xfrm>
          <a:off x="4413628" y="3402421"/>
          <a:ext cx="112639" cy="345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428"/>
              </a:lnTo>
              <a:lnTo>
                <a:pt x="112639" y="345428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DA764-55D0-4E37-8A3F-600107772A9F}">
      <dsp:nvSpPr>
        <dsp:cNvPr id="0" name=""/>
        <dsp:cNvSpPr/>
      </dsp:nvSpPr>
      <dsp:spPr>
        <a:xfrm>
          <a:off x="3202571" y="2869260"/>
          <a:ext cx="1511428" cy="157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847"/>
              </a:lnTo>
              <a:lnTo>
                <a:pt x="1511428" y="78847"/>
              </a:lnTo>
              <a:lnTo>
                <a:pt x="1511428" y="157695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69FBE-A70F-40EE-ABF2-1CE48E810FC6}">
      <dsp:nvSpPr>
        <dsp:cNvPr id="0" name=""/>
        <dsp:cNvSpPr/>
      </dsp:nvSpPr>
      <dsp:spPr>
        <a:xfrm>
          <a:off x="3505001" y="3402421"/>
          <a:ext cx="112639" cy="878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8589"/>
              </a:lnTo>
              <a:lnTo>
                <a:pt x="112639" y="878589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311E9-9FBE-4B8C-87B1-127AB56BED2B}">
      <dsp:nvSpPr>
        <dsp:cNvPr id="0" name=""/>
        <dsp:cNvSpPr/>
      </dsp:nvSpPr>
      <dsp:spPr>
        <a:xfrm>
          <a:off x="3505001" y="3402421"/>
          <a:ext cx="112639" cy="345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428"/>
              </a:lnTo>
              <a:lnTo>
                <a:pt x="112639" y="345428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AE899-82B5-40F5-83EC-B18BC1B496FF}">
      <dsp:nvSpPr>
        <dsp:cNvPr id="0" name=""/>
        <dsp:cNvSpPr/>
      </dsp:nvSpPr>
      <dsp:spPr>
        <a:xfrm>
          <a:off x="3202571" y="2869260"/>
          <a:ext cx="602802" cy="157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847"/>
              </a:lnTo>
              <a:lnTo>
                <a:pt x="602802" y="78847"/>
              </a:lnTo>
              <a:lnTo>
                <a:pt x="602802" y="157695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49D8-F073-433E-B89C-7302EA05EC00}">
      <dsp:nvSpPr>
        <dsp:cNvPr id="0" name=""/>
        <dsp:cNvSpPr/>
      </dsp:nvSpPr>
      <dsp:spPr>
        <a:xfrm>
          <a:off x="2293945" y="2869260"/>
          <a:ext cx="908626" cy="157695"/>
        </a:xfrm>
        <a:custGeom>
          <a:avLst/>
          <a:gdLst/>
          <a:ahLst/>
          <a:cxnLst/>
          <a:rect l="0" t="0" r="0" b="0"/>
          <a:pathLst>
            <a:path>
              <a:moveTo>
                <a:pt x="908626" y="0"/>
              </a:moveTo>
              <a:lnTo>
                <a:pt x="908626" y="78847"/>
              </a:lnTo>
              <a:lnTo>
                <a:pt x="0" y="78847"/>
              </a:lnTo>
              <a:lnTo>
                <a:pt x="0" y="157695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35BAC-1D3B-4CED-A7B9-8139595C5A64}">
      <dsp:nvSpPr>
        <dsp:cNvPr id="0" name=""/>
        <dsp:cNvSpPr/>
      </dsp:nvSpPr>
      <dsp:spPr>
        <a:xfrm>
          <a:off x="1790810" y="2336099"/>
          <a:ext cx="1411761" cy="157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847"/>
              </a:lnTo>
              <a:lnTo>
                <a:pt x="1411761" y="78847"/>
              </a:lnTo>
              <a:lnTo>
                <a:pt x="1411761" y="157695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7C331-17F0-40DE-A88D-8949F2BA9BC2}">
      <dsp:nvSpPr>
        <dsp:cNvPr id="0" name=""/>
        <dsp:cNvSpPr/>
      </dsp:nvSpPr>
      <dsp:spPr>
        <a:xfrm>
          <a:off x="78676" y="2869260"/>
          <a:ext cx="112639" cy="878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8589"/>
              </a:lnTo>
              <a:lnTo>
                <a:pt x="112639" y="878589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ECBB7-AEC7-43FE-B5C2-F92162DBF9B8}">
      <dsp:nvSpPr>
        <dsp:cNvPr id="0" name=""/>
        <dsp:cNvSpPr/>
      </dsp:nvSpPr>
      <dsp:spPr>
        <a:xfrm>
          <a:off x="78676" y="2869260"/>
          <a:ext cx="112639" cy="345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428"/>
              </a:lnTo>
              <a:lnTo>
                <a:pt x="112639" y="345428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55896-660F-4EAD-8E88-25525B2153B9}">
      <dsp:nvSpPr>
        <dsp:cNvPr id="0" name=""/>
        <dsp:cNvSpPr/>
      </dsp:nvSpPr>
      <dsp:spPr>
        <a:xfrm>
          <a:off x="379049" y="2336099"/>
          <a:ext cx="1411761" cy="157695"/>
        </a:xfrm>
        <a:custGeom>
          <a:avLst/>
          <a:gdLst/>
          <a:ahLst/>
          <a:cxnLst/>
          <a:rect l="0" t="0" r="0" b="0"/>
          <a:pathLst>
            <a:path>
              <a:moveTo>
                <a:pt x="1411761" y="0"/>
              </a:moveTo>
              <a:lnTo>
                <a:pt x="1411761" y="78847"/>
              </a:lnTo>
              <a:lnTo>
                <a:pt x="0" y="78847"/>
              </a:lnTo>
              <a:lnTo>
                <a:pt x="0" y="157695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E4120-F577-497A-B231-158A7A7BBD08}">
      <dsp:nvSpPr>
        <dsp:cNvPr id="0" name=""/>
        <dsp:cNvSpPr/>
      </dsp:nvSpPr>
      <dsp:spPr>
        <a:xfrm>
          <a:off x="1790810" y="1792613"/>
          <a:ext cx="2144318" cy="168020"/>
        </a:xfrm>
        <a:custGeom>
          <a:avLst/>
          <a:gdLst/>
          <a:ahLst/>
          <a:cxnLst/>
          <a:rect l="0" t="0" r="0" b="0"/>
          <a:pathLst>
            <a:path>
              <a:moveTo>
                <a:pt x="2144318" y="0"/>
              </a:moveTo>
              <a:lnTo>
                <a:pt x="2144318" y="89173"/>
              </a:lnTo>
              <a:lnTo>
                <a:pt x="0" y="89173"/>
              </a:lnTo>
              <a:lnTo>
                <a:pt x="0" y="168020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188BB-1FB3-4AC6-A299-4E7787C6ADAF}">
      <dsp:nvSpPr>
        <dsp:cNvPr id="0" name=""/>
        <dsp:cNvSpPr/>
      </dsp:nvSpPr>
      <dsp:spPr>
        <a:xfrm>
          <a:off x="3935129" y="1269777"/>
          <a:ext cx="1697920" cy="147370"/>
        </a:xfrm>
        <a:custGeom>
          <a:avLst/>
          <a:gdLst/>
          <a:ahLst/>
          <a:cxnLst/>
          <a:rect l="0" t="0" r="0" b="0"/>
          <a:pathLst>
            <a:path>
              <a:moveTo>
                <a:pt x="1697920" y="0"/>
              </a:moveTo>
              <a:lnTo>
                <a:pt x="1697920" y="68522"/>
              </a:lnTo>
              <a:lnTo>
                <a:pt x="0" y="68522"/>
              </a:lnTo>
              <a:lnTo>
                <a:pt x="0" y="147370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8E377-F17F-47E1-9D15-196347FDB24E}">
      <dsp:nvSpPr>
        <dsp:cNvPr id="0" name=""/>
        <dsp:cNvSpPr/>
      </dsp:nvSpPr>
      <dsp:spPr>
        <a:xfrm>
          <a:off x="5633049" y="736616"/>
          <a:ext cx="582046" cy="157695"/>
        </a:xfrm>
        <a:custGeom>
          <a:avLst/>
          <a:gdLst/>
          <a:ahLst/>
          <a:cxnLst/>
          <a:rect l="0" t="0" r="0" b="0"/>
          <a:pathLst>
            <a:path>
              <a:moveTo>
                <a:pt x="582046" y="0"/>
              </a:moveTo>
              <a:lnTo>
                <a:pt x="582046" y="78847"/>
              </a:lnTo>
              <a:lnTo>
                <a:pt x="0" y="78847"/>
              </a:lnTo>
              <a:lnTo>
                <a:pt x="0" y="157695"/>
              </a:lnTo>
            </a:path>
          </a:pathLst>
        </a:custGeom>
        <a:noFill/>
        <a:ln w="381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90DA9-3CCF-4388-BDA4-70DD711B5275}">
      <dsp:nvSpPr>
        <dsp:cNvPr id="0" name=""/>
        <dsp:cNvSpPr/>
      </dsp:nvSpPr>
      <dsp:spPr>
        <a:xfrm>
          <a:off x="4382502" y="157231"/>
          <a:ext cx="3665188" cy="579384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انواع مطالعات</a:t>
          </a:r>
          <a:endParaRPr lang="fa-I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sp:txBody>
      <dsp:txXfrm>
        <a:off x="4382502" y="157231"/>
        <a:ext cx="3665188" cy="579384"/>
      </dsp:txXfrm>
    </dsp:sp>
    <dsp:sp modelId="{1463B754-9B42-4E0E-A850-9F26F746A9F1}">
      <dsp:nvSpPr>
        <dsp:cNvPr id="0" name=""/>
        <dsp:cNvSpPr/>
      </dsp:nvSpPr>
      <dsp:spPr>
        <a:xfrm>
          <a:off x="5139117" y="894311"/>
          <a:ext cx="987864" cy="3754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Zar" pitchFamily="2" charset="-78"/>
            </a:rPr>
            <a:t>كمي</a:t>
          </a:r>
        </a:p>
      </dsp:txBody>
      <dsp:txXfrm>
        <a:off x="5139117" y="894311"/>
        <a:ext cx="987864" cy="375465"/>
      </dsp:txXfrm>
    </dsp:sp>
    <dsp:sp modelId="{9FE415B1-2239-4DB7-8ADB-042957FDD632}">
      <dsp:nvSpPr>
        <dsp:cNvPr id="0" name=""/>
        <dsp:cNvSpPr/>
      </dsp:nvSpPr>
      <dsp:spPr>
        <a:xfrm>
          <a:off x="3040083" y="1417147"/>
          <a:ext cx="1790091" cy="375465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Zar" pitchFamily="2" charset="-78"/>
            </a:rPr>
            <a:t>نمونه فرد است</a:t>
          </a:r>
          <a:endParaRPr lang="fa-IR" sz="2400" kern="1200" dirty="0">
            <a:cs typeface="B Zar" pitchFamily="2" charset="-78"/>
          </a:endParaRPr>
        </a:p>
      </dsp:txBody>
      <dsp:txXfrm>
        <a:off x="3040083" y="1417147"/>
        <a:ext cx="1790091" cy="375465"/>
      </dsp:txXfrm>
    </dsp:sp>
    <dsp:sp modelId="{5D86C67D-5EB6-4D38-9AE8-E652BDCF6CBE}">
      <dsp:nvSpPr>
        <dsp:cNvPr id="0" name=""/>
        <dsp:cNvSpPr/>
      </dsp:nvSpPr>
      <dsp:spPr>
        <a:xfrm>
          <a:off x="1178591" y="1960633"/>
          <a:ext cx="1224437" cy="375465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itchFamily="2" charset="-78"/>
            </a:rPr>
            <a:t>مشاهده اي</a:t>
          </a:r>
          <a:endParaRPr lang="fa-IR" sz="1600" kern="1200" dirty="0">
            <a:cs typeface="B Zar" pitchFamily="2" charset="-78"/>
          </a:endParaRPr>
        </a:p>
      </dsp:txBody>
      <dsp:txXfrm>
        <a:off x="1178591" y="1960633"/>
        <a:ext cx="1224437" cy="375465"/>
      </dsp:txXfrm>
    </dsp:sp>
    <dsp:sp modelId="{68C33B33-985C-4D29-828A-D2C66CB545EA}">
      <dsp:nvSpPr>
        <dsp:cNvPr id="0" name=""/>
        <dsp:cNvSpPr/>
      </dsp:nvSpPr>
      <dsp:spPr>
        <a:xfrm>
          <a:off x="3583" y="2493794"/>
          <a:ext cx="750930" cy="375465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itchFamily="2" charset="-78"/>
            </a:rPr>
            <a:t>توصيفي</a:t>
          </a:r>
          <a:endParaRPr lang="fa-IR" sz="1200" b="1" kern="1200" dirty="0">
            <a:cs typeface="B Zar" pitchFamily="2" charset="-78"/>
          </a:endParaRPr>
        </a:p>
      </dsp:txBody>
      <dsp:txXfrm>
        <a:off x="3583" y="2493794"/>
        <a:ext cx="750930" cy="375465"/>
      </dsp:txXfrm>
    </dsp:sp>
    <dsp:sp modelId="{3F24E2E9-2C30-4AFC-9075-623A78AB5BF2}">
      <dsp:nvSpPr>
        <dsp:cNvPr id="0" name=""/>
        <dsp:cNvSpPr/>
      </dsp:nvSpPr>
      <dsp:spPr>
        <a:xfrm>
          <a:off x="191316" y="3026955"/>
          <a:ext cx="966665" cy="375465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cs typeface="B Zar" pitchFamily="2" charset="-78"/>
            </a:rPr>
            <a:t>گزارش موردي</a:t>
          </a:r>
        </a:p>
      </dsp:txBody>
      <dsp:txXfrm>
        <a:off x="191316" y="3026955"/>
        <a:ext cx="966665" cy="375465"/>
      </dsp:txXfrm>
    </dsp:sp>
    <dsp:sp modelId="{BF7BF25B-F214-46C3-9362-0D00F5DEB50E}">
      <dsp:nvSpPr>
        <dsp:cNvPr id="0" name=""/>
        <dsp:cNvSpPr/>
      </dsp:nvSpPr>
      <dsp:spPr>
        <a:xfrm>
          <a:off x="191316" y="3560116"/>
          <a:ext cx="903715" cy="375465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cs typeface="B Zar" pitchFamily="2" charset="-78"/>
            </a:rPr>
            <a:t>مقطعي</a:t>
          </a:r>
        </a:p>
      </dsp:txBody>
      <dsp:txXfrm>
        <a:off x="191316" y="3560116"/>
        <a:ext cx="903715" cy="375465"/>
      </dsp:txXfrm>
    </dsp:sp>
    <dsp:sp modelId="{DC2B4FDB-3849-4788-B04D-D4FD96F56C77}">
      <dsp:nvSpPr>
        <dsp:cNvPr id="0" name=""/>
        <dsp:cNvSpPr/>
      </dsp:nvSpPr>
      <dsp:spPr>
        <a:xfrm>
          <a:off x="2827106" y="2493794"/>
          <a:ext cx="750930" cy="375465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itchFamily="2" charset="-78"/>
            </a:rPr>
            <a:t>تحليلي</a:t>
          </a:r>
        </a:p>
      </dsp:txBody>
      <dsp:txXfrm>
        <a:off x="2827106" y="2493794"/>
        <a:ext cx="750930" cy="375465"/>
      </dsp:txXfrm>
    </dsp:sp>
    <dsp:sp modelId="{0D357CA4-99AA-4C08-A924-3A94C950A523}">
      <dsp:nvSpPr>
        <dsp:cNvPr id="0" name=""/>
        <dsp:cNvSpPr/>
      </dsp:nvSpPr>
      <dsp:spPr>
        <a:xfrm>
          <a:off x="1315677" y="3026955"/>
          <a:ext cx="1956535" cy="1041920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>
              <a:cs typeface="B Zar" pitchFamily="2" charset="-78"/>
            </a:rPr>
            <a:t>مقطعي</a:t>
          </a:r>
          <a:endParaRPr lang="fa-IR" sz="1400" kern="1200" dirty="0">
            <a:cs typeface="B Zar" pitchFamily="2" charset="-78"/>
          </a:endParaRPr>
        </a:p>
      </dsp:txBody>
      <dsp:txXfrm>
        <a:off x="1315677" y="3026955"/>
        <a:ext cx="1956535" cy="1041920"/>
      </dsp:txXfrm>
    </dsp:sp>
    <dsp:sp modelId="{E4D215AC-E91D-4EA9-A861-68372170992D}">
      <dsp:nvSpPr>
        <dsp:cNvPr id="0" name=""/>
        <dsp:cNvSpPr/>
      </dsp:nvSpPr>
      <dsp:spPr>
        <a:xfrm>
          <a:off x="3429908" y="3026955"/>
          <a:ext cx="750930" cy="37546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Zar" pitchFamily="2" charset="-78"/>
            </a:rPr>
            <a:t>مورد شاهدي</a:t>
          </a:r>
          <a:endParaRPr lang="fa-IR" sz="1400" kern="1200" dirty="0">
            <a:cs typeface="B Zar" pitchFamily="2" charset="-78"/>
          </a:endParaRPr>
        </a:p>
      </dsp:txBody>
      <dsp:txXfrm>
        <a:off x="3429908" y="3026955"/>
        <a:ext cx="750930" cy="375465"/>
      </dsp:txXfrm>
    </dsp:sp>
    <dsp:sp modelId="{3D7995A1-0BCB-4A8A-9ED3-EE088CEAA1B0}">
      <dsp:nvSpPr>
        <dsp:cNvPr id="0" name=""/>
        <dsp:cNvSpPr/>
      </dsp:nvSpPr>
      <dsp:spPr>
        <a:xfrm>
          <a:off x="3617641" y="3560116"/>
          <a:ext cx="750930" cy="37546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Zar" pitchFamily="2" charset="-78"/>
            </a:rPr>
            <a:t>گذشته نگر</a:t>
          </a:r>
          <a:endParaRPr lang="fa-IR" sz="1100" kern="1200" dirty="0">
            <a:cs typeface="B Zar" pitchFamily="2" charset="-78"/>
          </a:endParaRPr>
        </a:p>
      </dsp:txBody>
      <dsp:txXfrm>
        <a:off x="3617641" y="3560116"/>
        <a:ext cx="750930" cy="375465"/>
      </dsp:txXfrm>
    </dsp:sp>
    <dsp:sp modelId="{D8511CD5-FBCD-4BDE-A31C-6C85F777FEEB}">
      <dsp:nvSpPr>
        <dsp:cNvPr id="0" name=""/>
        <dsp:cNvSpPr/>
      </dsp:nvSpPr>
      <dsp:spPr>
        <a:xfrm>
          <a:off x="3617641" y="4093277"/>
          <a:ext cx="750930" cy="37546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Zar" pitchFamily="2" charset="-78"/>
            </a:rPr>
            <a:t>آينده نگر</a:t>
          </a:r>
          <a:endParaRPr lang="fa-IR" sz="1100" kern="1200" dirty="0">
            <a:cs typeface="B Zar" pitchFamily="2" charset="-78"/>
          </a:endParaRPr>
        </a:p>
      </dsp:txBody>
      <dsp:txXfrm>
        <a:off x="3617641" y="4093277"/>
        <a:ext cx="750930" cy="375465"/>
      </dsp:txXfrm>
    </dsp:sp>
    <dsp:sp modelId="{DA6F274E-CB27-42AE-9C21-5EAFECB2824A}">
      <dsp:nvSpPr>
        <dsp:cNvPr id="0" name=""/>
        <dsp:cNvSpPr/>
      </dsp:nvSpPr>
      <dsp:spPr>
        <a:xfrm>
          <a:off x="4338535" y="3026955"/>
          <a:ext cx="750930" cy="37546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Zar" pitchFamily="2" charset="-78"/>
            </a:rPr>
            <a:t>هم گروهي</a:t>
          </a:r>
          <a:endParaRPr lang="fa-IR" sz="1400" kern="1200" dirty="0">
            <a:cs typeface="B Zar" pitchFamily="2" charset="-78"/>
          </a:endParaRPr>
        </a:p>
      </dsp:txBody>
      <dsp:txXfrm>
        <a:off x="4338535" y="3026955"/>
        <a:ext cx="750930" cy="375465"/>
      </dsp:txXfrm>
    </dsp:sp>
    <dsp:sp modelId="{ABC1D39E-744E-4E35-8955-90978CFBAC78}">
      <dsp:nvSpPr>
        <dsp:cNvPr id="0" name=""/>
        <dsp:cNvSpPr/>
      </dsp:nvSpPr>
      <dsp:spPr>
        <a:xfrm>
          <a:off x="4526267" y="3560116"/>
          <a:ext cx="750930" cy="37546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Zar" pitchFamily="2" charset="-78"/>
            </a:rPr>
            <a:t>آينده نگر</a:t>
          </a:r>
          <a:endParaRPr lang="fa-IR" sz="1100" kern="1200" dirty="0">
            <a:cs typeface="B Zar" pitchFamily="2" charset="-78"/>
          </a:endParaRPr>
        </a:p>
      </dsp:txBody>
      <dsp:txXfrm>
        <a:off x="4526267" y="3560116"/>
        <a:ext cx="750930" cy="375465"/>
      </dsp:txXfrm>
    </dsp:sp>
    <dsp:sp modelId="{90819847-14EE-4426-BA12-D60603E1EE34}">
      <dsp:nvSpPr>
        <dsp:cNvPr id="0" name=""/>
        <dsp:cNvSpPr/>
      </dsp:nvSpPr>
      <dsp:spPr>
        <a:xfrm>
          <a:off x="4526267" y="4093277"/>
          <a:ext cx="750930" cy="37546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Zar" pitchFamily="2" charset="-78"/>
            </a:rPr>
            <a:t>گذشته نگر</a:t>
          </a:r>
          <a:endParaRPr lang="fa-IR" sz="1100" kern="1200" dirty="0">
            <a:cs typeface="B Zar" pitchFamily="2" charset="-78"/>
          </a:endParaRPr>
        </a:p>
      </dsp:txBody>
      <dsp:txXfrm>
        <a:off x="4526267" y="4093277"/>
        <a:ext cx="750930" cy="375465"/>
      </dsp:txXfrm>
    </dsp:sp>
    <dsp:sp modelId="{9D089B82-0466-4EEA-BF90-A0B8AE7BBE75}">
      <dsp:nvSpPr>
        <dsp:cNvPr id="0" name=""/>
        <dsp:cNvSpPr/>
      </dsp:nvSpPr>
      <dsp:spPr>
        <a:xfrm>
          <a:off x="5462213" y="1960633"/>
          <a:ext cx="1229454" cy="375465"/>
        </a:xfrm>
        <a:prstGeom prst="rect">
          <a:avLst/>
        </a:prstGeom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itchFamily="2" charset="-78"/>
            </a:rPr>
            <a:t>مداخله اي</a:t>
          </a:r>
        </a:p>
      </dsp:txBody>
      <dsp:txXfrm>
        <a:off x="5462213" y="1960633"/>
        <a:ext cx="1229454" cy="375465"/>
      </dsp:txXfrm>
    </dsp:sp>
    <dsp:sp modelId="{5D2D0EAE-0AA0-49BD-A219-1F18039873D3}">
      <dsp:nvSpPr>
        <dsp:cNvPr id="0" name=""/>
        <dsp:cNvSpPr/>
      </dsp:nvSpPr>
      <dsp:spPr>
        <a:xfrm>
          <a:off x="5240087" y="2482910"/>
          <a:ext cx="750930" cy="375465"/>
        </a:xfrm>
        <a:prstGeom prst="rect">
          <a:avLst/>
        </a:prstGeom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تجربي</a:t>
          </a:r>
          <a:endParaRPr lang="fa-I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sp:txBody>
      <dsp:txXfrm>
        <a:off x="5240087" y="2482910"/>
        <a:ext cx="750930" cy="375465"/>
      </dsp:txXfrm>
    </dsp:sp>
    <dsp:sp modelId="{93677A3A-8EDE-435F-ACC1-72F2ABD09A1D}">
      <dsp:nvSpPr>
        <dsp:cNvPr id="0" name=""/>
        <dsp:cNvSpPr/>
      </dsp:nvSpPr>
      <dsp:spPr>
        <a:xfrm>
          <a:off x="5434894" y="3026955"/>
          <a:ext cx="750930" cy="55022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بر روي نمونه هاي مستقل انساني</a:t>
          </a:r>
          <a:endParaRPr lang="fa-IR" sz="1100" b="1" kern="1200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sp:txBody>
      <dsp:txXfrm>
        <a:off x="5434894" y="3026955"/>
        <a:ext cx="750930" cy="550222"/>
      </dsp:txXfrm>
    </dsp:sp>
    <dsp:sp modelId="{6474EFE0-E2B6-495E-88C7-76A2CD9966AD}">
      <dsp:nvSpPr>
        <dsp:cNvPr id="0" name=""/>
        <dsp:cNvSpPr/>
      </dsp:nvSpPr>
      <dsp:spPr>
        <a:xfrm>
          <a:off x="5434894" y="3734873"/>
          <a:ext cx="750930" cy="61664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بر روي جمعيتهاي انساني</a:t>
          </a:r>
          <a:endParaRPr lang="fa-IR" sz="1100" b="1" kern="1200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sp:txBody>
      <dsp:txXfrm>
        <a:off x="5434894" y="3734873"/>
        <a:ext cx="750930" cy="616649"/>
      </dsp:txXfrm>
    </dsp:sp>
    <dsp:sp modelId="{E7026B5E-0EDF-41D4-B9E7-F9461DEA150C}">
      <dsp:nvSpPr>
        <dsp:cNvPr id="0" name=""/>
        <dsp:cNvSpPr/>
      </dsp:nvSpPr>
      <dsp:spPr>
        <a:xfrm>
          <a:off x="6246973" y="2482910"/>
          <a:ext cx="750930" cy="375465"/>
        </a:xfrm>
        <a:prstGeom prst="rect">
          <a:avLst/>
        </a:prstGeom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نيمه تجربي</a:t>
          </a:r>
          <a:endParaRPr lang="fa-I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sp:txBody>
      <dsp:txXfrm>
        <a:off x="6246973" y="2482910"/>
        <a:ext cx="750930" cy="375465"/>
      </dsp:txXfrm>
    </dsp:sp>
    <dsp:sp modelId="{3CCAAE69-8A79-4C5B-93BA-D82CB2DB08A2}">
      <dsp:nvSpPr>
        <dsp:cNvPr id="0" name=""/>
        <dsp:cNvSpPr/>
      </dsp:nvSpPr>
      <dsp:spPr>
        <a:xfrm>
          <a:off x="6435765" y="3049284"/>
          <a:ext cx="750930" cy="55022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مطالعات قبل و بعد</a:t>
          </a:r>
          <a:endParaRPr lang="fa-IR" sz="1200" b="1" kern="1200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sp:txBody>
      <dsp:txXfrm>
        <a:off x="6435765" y="3049284"/>
        <a:ext cx="750930" cy="550222"/>
      </dsp:txXfrm>
    </dsp:sp>
    <dsp:sp modelId="{DA783BC8-A7A5-4A05-87B9-77DF16ED5B5D}">
      <dsp:nvSpPr>
        <dsp:cNvPr id="0" name=""/>
        <dsp:cNvSpPr/>
      </dsp:nvSpPr>
      <dsp:spPr>
        <a:xfrm>
          <a:off x="6435765" y="3741522"/>
          <a:ext cx="750930" cy="61664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b="1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بدون تصادفي كردن</a:t>
          </a:r>
          <a:endParaRPr lang="fa-IR" sz="1050" b="1" kern="1200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sp:txBody>
      <dsp:txXfrm>
        <a:off x="6435765" y="3741522"/>
        <a:ext cx="750930" cy="616649"/>
      </dsp:txXfrm>
    </dsp:sp>
    <dsp:sp modelId="{21A0845D-9EB9-4B03-A911-E21E48603B2B}">
      <dsp:nvSpPr>
        <dsp:cNvPr id="0" name=""/>
        <dsp:cNvSpPr/>
      </dsp:nvSpPr>
      <dsp:spPr>
        <a:xfrm>
          <a:off x="6680797" y="1413088"/>
          <a:ext cx="1548802" cy="530093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نمونه جمعيت است، اكولوژيك</a:t>
          </a:r>
          <a:endParaRPr lang="fa-IR" sz="1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Zar" pitchFamily="2" charset="-78"/>
          </a:endParaRPr>
        </a:p>
      </dsp:txBody>
      <dsp:txXfrm>
        <a:off x="6680797" y="1413088"/>
        <a:ext cx="1548802" cy="530093"/>
      </dsp:txXfrm>
    </dsp:sp>
    <dsp:sp modelId="{847F2C68-9BE9-469F-AB2C-0564BD69E3D3}">
      <dsp:nvSpPr>
        <dsp:cNvPr id="0" name=""/>
        <dsp:cNvSpPr/>
      </dsp:nvSpPr>
      <dsp:spPr>
        <a:xfrm>
          <a:off x="7437619" y="2032764"/>
          <a:ext cx="750930" cy="375465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توصيفي</a:t>
          </a:r>
          <a:endParaRPr lang="fa-IR" sz="105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cs typeface="B Zar" pitchFamily="2" charset="-78"/>
          </a:endParaRPr>
        </a:p>
      </dsp:txBody>
      <dsp:txXfrm>
        <a:off x="7437619" y="2032764"/>
        <a:ext cx="750930" cy="375465"/>
      </dsp:txXfrm>
    </dsp:sp>
    <dsp:sp modelId="{5DEF311B-5E1A-4F12-AD2C-994FA32FA6BB}">
      <dsp:nvSpPr>
        <dsp:cNvPr id="0" name=""/>
        <dsp:cNvSpPr/>
      </dsp:nvSpPr>
      <dsp:spPr>
        <a:xfrm>
          <a:off x="7437619" y="2473275"/>
          <a:ext cx="750930" cy="375465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تحليلي</a:t>
          </a:r>
          <a:endParaRPr lang="fa-IR" sz="1050" b="1" kern="1200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/>
            </a:solidFill>
            <a:effectLst/>
            <a:cs typeface="B Zar" pitchFamily="2" charset="-78"/>
          </a:endParaRPr>
        </a:p>
      </dsp:txBody>
      <dsp:txXfrm>
        <a:off x="7437619" y="2473275"/>
        <a:ext cx="750930" cy="375465"/>
      </dsp:txXfrm>
    </dsp:sp>
    <dsp:sp modelId="{25A64416-BE91-45D8-A733-25B0A29653EF}">
      <dsp:nvSpPr>
        <dsp:cNvPr id="0" name=""/>
        <dsp:cNvSpPr/>
      </dsp:nvSpPr>
      <dsp:spPr>
        <a:xfrm>
          <a:off x="6284677" y="894311"/>
          <a:ext cx="1006397" cy="375465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Zar" pitchFamily="2" charset="-78"/>
            </a:rPr>
            <a:t>كيفي</a:t>
          </a:r>
          <a:endParaRPr lang="fa-IR" sz="2800" kern="1200" dirty="0">
            <a:cs typeface="B Zar" pitchFamily="2" charset="-78"/>
          </a:endParaRPr>
        </a:p>
      </dsp:txBody>
      <dsp:txXfrm>
        <a:off x="6284677" y="894311"/>
        <a:ext cx="1006397" cy="3754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BA5A9-83E7-4715-BBFD-F07C80699BC1}">
      <dsp:nvSpPr>
        <dsp:cNvPr id="0" name=""/>
        <dsp:cNvSpPr/>
      </dsp:nvSpPr>
      <dsp:spPr>
        <a:xfrm>
          <a:off x="6167150" y="538766"/>
          <a:ext cx="529677" cy="14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14"/>
              </a:lnTo>
              <a:lnTo>
                <a:pt x="529677" y="72914"/>
              </a:lnTo>
              <a:lnTo>
                <a:pt x="529677" y="145828"/>
              </a:lnTo>
            </a:path>
          </a:pathLst>
        </a:custGeom>
        <a:noFill/>
        <a:ln w="381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E7297-4478-4B08-9455-347FDF3FF06E}">
      <dsp:nvSpPr>
        <dsp:cNvPr id="0" name=""/>
        <dsp:cNvSpPr/>
      </dsp:nvSpPr>
      <dsp:spPr>
        <a:xfrm>
          <a:off x="6940571" y="1654537"/>
          <a:ext cx="405807" cy="663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809"/>
              </a:lnTo>
              <a:lnTo>
                <a:pt x="405807" y="663809"/>
              </a:lnTo>
            </a:path>
          </a:pathLst>
        </a:custGeom>
        <a:noFill/>
        <a:ln w="381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27EAF-B11E-4599-A186-CD10F77AED07}">
      <dsp:nvSpPr>
        <dsp:cNvPr id="0" name=""/>
        <dsp:cNvSpPr/>
      </dsp:nvSpPr>
      <dsp:spPr>
        <a:xfrm>
          <a:off x="6940571" y="1654537"/>
          <a:ext cx="405807" cy="256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446"/>
              </a:lnTo>
              <a:lnTo>
                <a:pt x="405807" y="256446"/>
              </a:lnTo>
            </a:path>
          </a:pathLst>
        </a:custGeom>
        <a:noFill/>
        <a:ln w="381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DF472-4EA5-4ABA-9B3F-C06D5E89E95F}">
      <dsp:nvSpPr>
        <dsp:cNvPr id="0" name=""/>
        <dsp:cNvSpPr/>
      </dsp:nvSpPr>
      <dsp:spPr>
        <a:xfrm>
          <a:off x="5628903" y="1031807"/>
          <a:ext cx="1884569" cy="132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12"/>
              </a:lnTo>
              <a:lnTo>
                <a:pt x="1884569" y="59612"/>
              </a:lnTo>
              <a:lnTo>
                <a:pt x="1884569" y="132527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42008-7062-4DAD-95BB-C86976BCE085}">
      <dsp:nvSpPr>
        <dsp:cNvPr id="0" name=""/>
        <dsp:cNvSpPr/>
      </dsp:nvSpPr>
      <dsp:spPr>
        <a:xfrm>
          <a:off x="6314772" y="2500861"/>
          <a:ext cx="105142" cy="1101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1812"/>
              </a:lnTo>
              <a:lnTo>
                <a:pt x="105142" y="1101812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5E19B-5007-4634-B797-C26128765588}">
      <dsp:nvSpPr>
        <dsp:cNvPr id="0" name=""/>
        <dsp:cNvSpPr/>
      </dsp:nvSpPr>
      <dsp:spPr>
        <a:xfrm>
          <a:off x="6314772" y="2500861"/>
          <a:ext cx="105142" cy="430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951"/>
              </a:lnTo>
              <a:lnTo>
                <a:pt x="105142" y="430951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9B801-F5D7-4EFF-89D2-BCE9EA3C1CEF}">
      <dsp:nvSpPr>
        <dsp:cNvPr id="0" name=""/>
        <dsp:cNvSpPr/>
      </dsp:nvSpPr>
      <dsp:spPr>
        <a:xfrm>
          <a:off x="6088091" y="2017887"/>
          <a:ext cx="504449" cy="135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48"/>
              </a:lnTo>
              <a:lnTo>
                <a:pt x="504449" y="62848"/>
              </a:lnTo>
              <a:lnTo>
                <a:pt x="504449" y="135763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DB96A-688A-472F-8E7C-6D5C04DCD2A8}">
      <dsp:nvSpPr>
        <dsp:cNvPr id="0" name=""/>
        <dsp:cNvSpPr/>
      </dsp:nvSpPr>
      <dsp:spPr>
        <a:xfrm>
          <a:off x="5383655" y="2500861"/>
          <a:ext cx="110704" cy="1095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663"/>
              </a:lnTo>
              <a:lnTo>
                <a:pt x="110704" y="1095663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60ADA-7F06-47FE-8F00-F0BB6302A147}">
      <dsp:nvSpPr>
        <dsp:cNvPr id="0" name=""/>
        <dsp:cNvSpPr/>
      </dsp:nvSpPr>
      <dsp:spPr>
        <a:xfrm>
          <a:off x="5383655" y="2500861"/>
          <a:ext cx="110704" cy="410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303"/>
              </a:lnTo>
              <a:lnTo>
                <a:pt x="110704" y="410303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7173C-229D-4729-9123-9188836DCF23}">
      <dsp:nvSpPr>
        <dsp:cNvPr id="0" name=""/>
        <dsp:cNvSpPr/>
      </dsp:nvSpPr>
      <dsp:spPr>
        <a:xfrm>
          <a:off x="5661424" y="2017887"/>
          <a:ext cx="426667" cy="135763"/>
        </a:xfrm>
        <a:custGeom>
          <a:avLst/>
          <a:gdLst/>
          <a:ahLst/>
          <a:cxnLst/>
          <a:rect l="0" t="0" r="0" b="0"/>
          <a:pathLst>
            <a:path>
              <a:moveTo>
                <a:pt x="426667" y="0"/>
              </a:moveTo>
              <a:lnTo>
                <a:pt x="426667" y="62848"/>
              </a:lnTo>
              <a:lnTo>
                <a:pt x="0" y="62848"/>
              </a:lnTo>
              <a:lnTo>
                <a:pt x="0" y="135763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1B91D-6EA0-48D4-92A2-A04D6CD41743}">
      <dsp:nvSpPr>
        <dsp:cNvPr id="0" name=""/>
        <dsp:cNvSpPr/>
      </dsp:nvSpPr>
      <dsp:spPr>
        <a:xfrm>
          <a:off x="4010051" y="1515298"/>
          <a:ext cx="2078040" cy="155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462"/>
              </a:lnTo>
              <a:lnTo>
                <a:pt x="2078040" y="82462"/>
              </a:lnTo>
              <a:lnTo>
                <a:pt x="2078040" y="155377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93D20-31ED-4726-82D2-E614B2C41347}">
      <dsp:nvSpPr>
        <dsp:cNvPr id="0" name=""/>
        <dsp:cNvSpPr/>
      </dsp:nvSpPr>
      <dsp:spPr>
        <a:xfrm>
          <a:off x="3434309" y="3636913"/>
          <a:ext cx="319036" cy="812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474"/>
              </a:lnTo>
              <a:lnTo>
                <a:pt x="319036" y="812474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1181D-7B4C-4F84-A1F4-94A214140948}">
      <dsp:nvSpPr>
        <dsp:cNvPr id="0" name=""/>
        <dsp:cNvSpPr/>
      </dsp:nvSpPr>
      <dsp:spPr>
        <a:xfrm>
          <a:off x="3434309" y="3636913"/>
          <a:ext cx="319036" cy="319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434"/>
              </a:lnTo>
              <a:lnTo>
                <a:pt x="319036" y="319434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DA764-55D0-4E37-8A3F-600107772A9F}">
      <dsp:nvSpPr>
        <dsp:cNvPr id="0" name=""/>
        <dsp:cNvSpPr/>
      </dsp:nvSpPr>
      <dsp:spPr>
        <a:xfrm>
          <a:off x="3358020" y="2510927"/>
          <a:ext cx="927054" cy="14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14"/>
              </a:lnTo>
              <a:lnTo>
                <a:pt x="927054" y="72914"/>
              </a:lnTo>
              <a:lnTo>
                <a:pt x="927054" y="145828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69FBE-A70F-40EE-ABF2-1CE48E810FC6}">
      <dsp:nvSpPr>
        <dsp:cNvPr id="0" name=""/>
        <dsp:cNvSpPr/>
      </dsp:nvSpPr>
      <dsp:spPr>
        <a:xfrm>
          <a:off x="2277203" y="3003967"/>
          <a:ext cx="104163" cy="812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474"/>
              </a:lnTo>
              <a:lnTo>
                <a:pt x="104163" y="812474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311E9-9FBE-4B8C-87B1-127AB56BED2B}">
      <dsp:nvSpPr>
        <dsp:cNvPr id="0" name=""/>
        <dsp:cNvSpPr/>
      </dsp:nvSpPr>
      <dsp:spPr>
        <a:xfrm>
          <a:off x="2277203" y="3003967"/>
          <a:ext cx="104163" cy="319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434"/>
              </a:lnTo>
              <a:lnTo>
                <a:pt x="104163" y="319434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AE899-82B5-40F5-83EC-B18BC1B496FF}">
      <dsp:nvSpPr>
        <dsp:cNvPr id="0" name=""/>
        <dsp:cNvSpPr/>
      </dsp:nvSpPr>
      <dsp:spPr>
        <a:xfrm>
          <a:off x="2554972" y="2510927"/>
          <a:ext cx="803047" cy="145828"/>
        </a:xfrm>
        <a:custGeom>
          <a:avLst/>
          <a:gdLst/>
          <a:ahLst/>
          <a:cxnLst/>
          <a:rect l="0" t="0" r="0" b="0"/>
          <a:pathLst>
            <a:path>
              <a:moveTo>
                <a:pt x="803047" y="0"/>
              </a:moveTo>
              <a:lnTo>
                <a:pt x="803047" y="72914"/>
              </a:lnTo>
              <a:lnTo>
                <a:pt x="0" y="72914"/>
              </a:lnTo>
              <a:lnTo>
                <a:pt x="0" y="145828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49D8-F073-433E-B89C-7302EA05EC00}">
      <dsp:nvSpPr>
        <dsp:cNvPr id="0" name=""/>
        <dsp:cNvSpPr/>
      </dsp:nvSpPr>
      <dsp:spPr>
        <a:xfrm>
          <a:off x="1714721" y="2510927"/>
          <a:ext cx="1643299" cy="145828"/>
        </a:xfrm>
        <a:custGeom>
          <a:avLst/>
          <a:gdLst/>
          <a:ahLst/>
          <a:cxnLst/>
          <a:rect l="0" t="0" r="0" b="0"/>
          <a:pathLst>
            <a:path>
              <a:moveTo>
                <a:pt x="1643299" y="0"/>
              </a:moveTo>
              <a:lnTo>
                <a:pt x="1643299" y="72914"/>
              </a:lnTo>
              <a:lnTo>
                <a:pt x="0" y="72914"/>
              </a:lnTo>
              <a:lnTo>
                <a:pt x="0" y="145828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35BAC-1D3B-4CED-A7B9-8139595C5A64}">
      <dsp:nvSpPr>
        <dsp:cNvPr id="0" name=""/>
        <dsp:cNvSpPr/>
      </dsp:nvSpPr>
      <dsp:spPr>
        <a:xfrm>
          <a:off x="1929692" y="2017887"/>
          <a:ext cx="1428328" cy="14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14"/>
              </a:lnTo>
              <a:lnTo>
                <a:pt x="1428328" y="72914"/>
              </a:lnTo>
              <a:lnTo>
                <a:pt x="1428328" y="145828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7C331-17F0-40DE-A88D-8949F2BA9BC2}">
      <dsp:nvSpPr>
        <dsp:cNvPr id="0" name=""/>
        <dsp:cNvSpPr/>
      </dsp:nvSpPr>
      <dsp:spPr>
        <a:xfrm>
          <a:off x="223594" y="2510927"/>
          <a:ext cx="104163" cy="812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474"/>
              </a:lnTo>
              <a:lnTo>
                <a:pt x="104163" y="812474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ECBB7-AEC7-43FE-B5C2-F92162DBF9B8}">
      <dsp:nvSpPr>
        <dsp:cNvPr id="0" name=""/>
        <dsp:cNvSpPr/>
      </dsp:nvSpPr>
      <dsp:spPr>
        <a:xfrm>
          <a:off x="223594" y="2510927"/>
          <a:ext cx="104163" cy="319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434"/>
              </a:lnTo>
              <a:lnTo>
                <a:pt x="104163" y="319434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55896-660F-4EAD-8E88-25525B2153B9}">
      <dsp:nvSpPr>
        <dsp:cNvPr id="0" name=""/>
        <dsp:cNvSpPr/>
      </dsp:nvSpPr>
      <dsp:spPr>
        <a:xfrm>
          <a:off x="501363" y="2017887"/>
          <a:ext cx="1428328" cy="145828"/>
        </a:xfrm>
        <a:custGeom>
          <a:avLst/>
          <a:gdLst/>
          <a:ahLst/>
          <a:cxnLst/>
          <a:rect l="0" t="0" r="0" b="0"/>
          <a:pathLst>
            <a:path>
              <a:moveTo>
                <a:pt x="1428328" y="0"/>
              </a:moveTo>
              <a:lnTo>
                <a:pt x="1428328" y="72914"/>
              </a:lnTo>
              <a:lnTo>
                <a:pt x="0" y="72914"/>
              </a:lnTo>
              <a:lnTo>
                <a:pt x="0" y="145828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E4120-F577-497A-B231-158A7A7BBD08}">
      <dsp:nvSpPr>
        <dsp:cNvPr id="0" name=""/>
        <dsp:cNvSpPr/>
      </dsp:nvSpPr>
      <dsp:spPr>
        <a:xfrm>
          <a:off x="1929692" y="1515298"/>
          <a:ext cx="2080359" cy="155377"/>
        </a:xfrm>
        <a:custGeom>
          <a:avLst/>
          <a:gdLst/>
          <a:ahLst/>
          <a:cxnLst/>
          <a:rect l="0" t="0" r="0" b="0"/>
          <a:pathLst>
            <a:path>
              <a:moveTo>
                <a:pt x="2080359" y="0"/>
              </a:moveTo>
              <a:lnTo>
                <a:pt x="2080359" y="82462"/>
              </a:lnTo>
              <a:lnTo>
                <a:pt x="0" y="82462"/>
              </a:lnTo>
              <a:lnTo>
                <a:pt x="0" y="155377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188BB-1FB3-4AC6-A299-4E7787C6ADAF}">
      <dsp:nvSpPr>
        <dsp:cNvPr id="0" name=""/>
        <dsp:cNvSpPr/>
      </dsp:nvSpPr>
      <dsp:spPr>
        <a:xfrm>
          <a:off x="4010051" y="1031807"/>
          <a:ext cx="1618851" cy="136280"/>
        </a:xfrm>
        <a:custGeom>
          <a:avLst/>
          <a:gdLst/>
          <a:ahLst/>
          <a:cxnLst/>
          <a:rect l="0" t="0" r="0" b="0"/>
          <a:pathLst>
            <a:path>
              <a:moveTo>
                <a:pt x="1618851" y="0"/>
              </a:moveTo>
              <a:lnTo>
                <a:pt x="1618851" y="63366"/>
              </a:lnTo>
              <a:lnTo>
                <a:pt x="0" y="63366"/>
              </a:lnTo>
              <a:lnTo>
                <a:pt x="0" y="136280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8E377-F17F-47E1-9D15-196347FDB24E}">
      <dsp:nvSpPr>
        <dsp:cNvPr id="0" name=""/>
        <dsp:cNvSpPr/>
      </dsp:nvSpPr>
      <dsp:spPr>
        <a:xfrm>
          <a:off x="5628903" y="538766"/>
          <a:ext cx="538247" cy="145828"/>
        </a:xfrm>
        <a:custGeom>
          <a:avLst/>
          <a:gdLst/>
          <a:ahLst/>
          <a:cxnLst/>
          <a:rect l="0" t="0" r="0" b="0"/>
          <a:pathLst>
            <a:path>
              <a:moveTo>
                <a:pt x="538247" y="0"/>
              </a:moveTo>
              <a:lnTo>
                <a:pt x="538247" y="72914"/>
              </a:lnTo>
              <a:lnTo>
                <a:pt x="0" y="72914"/>
              </a:lnTo>
              <a:lnTo>
                <a:pt x="0" y="145828"/>
              </a:lnTo>
            </a:path>
          </a:pathLst>
        </a:custGeom>
        <a:noFill/>
        <a:ln w="381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90DA9-3CCF-4388-BDA4-70DD711B5275}">
      <dsp:nvSpPr>
        <dsp:cNvPr id="0" name=""/>
        <dsp:cNvSpPr/>
      </dsp:nvSpPr>
      <dsp:spPr>
        <a:xfrm>
          <a:off x="4472460" y="2981"/>
          <a:ext cx="3389380" cy="535785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انواع مطالعات</a:t>
          </a:r>
          <a:endParaRPr lang="fa-I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sp:txBody>
      <dsp:txXfrm>
        <a:off x="4472460" y="2981"/>
        <a:ext cx="3389380" cy="535785"/>
      </dsp:txXfrm>
    </dsp:sp>
    <dsp:sp modelId="{1463B754-9B42-4E0E-A850-9F26F746A9F1}">
      <dsp:nvSpPr>
        <dsp:cNvPr id="0" name=""/>
        <dsp:cNvSpPr/>
      </dsp:nvSpPr>
      <dsp:spPr>
        <a:xfrm>
          <a:off x="5172139" y="684595"/>
          <a:ext cx="913526" cy="34721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Zar" pitchFamily="2" charset="-78"/>
            </a:rPr>
            <a:t>كمي</a:t>
          </a:r>
        </a:p>
      </dsp:txBody>
      <dsp:txXfrm>
        <a:off x="5172139" y="684595"/>
        <a:ext cx="913526" cy="347211"/>
      </dsp:txXfrm>
    </dsp:sp>
    <dsp:sp modelId="{9FE415B1-2239-4DB7-8ADB-042957FDD632}">
      <dsp:nvSpPr>
        <dsp:cNvPr id="0" name=""/>
        <dsp:cNvSpPr/>
      </dsp:nvSpPr>
      <dsp:spPr>
        <a:xfrm>
          <a:off x="3182358" y="1168087"/>
          <a:ext cx="1655385" cy="347211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Zar" pitchFamily="2" charset="-78"/>
            </a:rPr>
            <a:t>نمونه فرد است</a:t>
          </a:r>
          <a:endParaRPr lang="fa-IR" sz="2400" kern="1200" dirty="0">
            <a:cs typeface="B Zar" pitchFamily="2" charset="-78"/>
          </a:endParaRPr>
        </a:p>
      </dsp:txBody>
      <dsp:txXfrm>
        <a:off x="3182358" y="1168087"/>
        <a:ext cx="1655385" cy="347211"/>
      </dsp:txXfrm>
    </dsp:sp>
    <dsp:sp modelId="{5D86C67D-5EB6-4D38-9AE8-E652BDCF6CBE}">
      <dsp:nvSpPr>
        <dsp:cNvPr id="0" name=""/>
        <dsp:cNvSpPr/>
      </dsp:nvSpPr>
      <dsp:spPr>
        <a:xfrm>
          <a:off x="1363543" y="1670675"/>
          <a:ext cx="1132297" cy="347211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itchFamily="2" charset="-78"/>
            </a:rPr>
            <a:t>مشاهده اي</a:t>
          </a:r>
          <a:endParaRPr lang="fa-IR" sz="1600" kern="1200" dirty="0">
            <a:cs typeface="B Zar" pitchFamily="2" charset="-78"/>
          </a:endParaRPr>
        </a:p>
      </dsp:txBody>
      <dsp:txXfrm>
        <a:off x="1363543" y="1670675"/>
        <a:ext cx="1132297" cy="347211"/>
      </dsp:txXfrm>
    </dsp:sp>
    <dsp:sp modelId="{68C33B33-985C-4D29-828A-D2C66CB545EA}">
      <dsp:nvSpPr>
        <dsp:cNvPr id="0" name=""/>
        <dsp:cNvSpPr/>
      </dsp:nvSpPr>
      <dsp:spPr>
        <a:xfrm>
          <a:off x="154152" y="2163716"/>
          <a:ext cx="694422" cy="347211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itchFamily="2" charset="-78"/>
            </a:rPr>
            <a:t>توصيفي</a:t>
          </a:r>
          <a:endParaRPr lang="fa-IR" sz="1200" b="1" kern="1200" dirty="0">
            <a:cs typeface="B Zar" pitchFamily="2" charset="-78"/>
          </a:endParaRPr>
        </a:p>
      </dsp:txBody>
      <dsp:txXfrm>
        <a:off x="154152" y="2163716"/>
        <a:ext cx="694422" cy="347211"/>
      </dsp:txXfrm>
    </dsp:sp>
    <dsp:sp modelId="{3F24E2E9-2C30-4AFC-9075-623A78AB5BF2}">
      <dsp:nvSpPr>
        <dsp:cNvPr id="0" name=""/>
        <dsp:cNvSpPr/>
      </dsp:nvSpPr>
      <dsp:spPr>
        <a:xfrm>
          <a:off x="327757" y="2656756"/>
          <a:ext cx="893923" cy="347211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cs typeface="B Zar" pitchFamily="2" charset="-78"/>
            </a:rPr>
            <a:t>گزارش موردي</a:t>
          </a:r>
        </a:p>
      </dsp:txBody>
      <dsp:txXfrm>
        <a:off x="327757" y="2656756"/>
        <a:ext cx="893923" cy="347211"/>
      </dsp:txXfrm>
    </dsp:sp>
    <dsp:sp modelId="{BF7BF25B-F214-46C3-9362-0D00F5DEB50E}">
      <dsp:nvSpPr>
        <dsp:cNvPr id="0" name=""/>
        <dsp:cNvSpPr/>
      </dsp:nvSpPr>
      <dsp:spPr>
        <a:xfrm>
          <a:off x="327757" y="3149796"/>
          <a:ext cx="835709" cy="347211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cs typeface="B Zar" pitchFamily="2" charset="-78"/>
            </a:rPr>
            <a:t>مقطعي</a:t>
          </a:r>
        </a:p>
      </dsp:txBody>
      <dsp:txXfrm>
        <a:off x="327757" y="3149796"/>
        <a:ext cx="835709" cy="347211"/>
      </dsp:txXfrm>
    </dsp:sp>
    <dsp:sp modelId="{DC2B4FDB-3849-4788-B04D-D4FD96F56C77}">
      <dsp:nvSpPr>
        <dsp:cNvPr id="0" name=""/>
        <dsp:cNvSpPr/>
      </dsp:nvSpPr>
      <dsp:spPr>
        <a:xfrm>
          <a:off x="3010809" y="2163716"/>
          <a:ext cx="694422" cy="347211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itchFamily="2" charset="-78"/>
            </a:rPr>
            <a:t>تحليلي</a:t>
          </a:r>
        </a:p>
      </dsp:txBody>
      <dsp:txXfrm>
        <a:off x="3010809" y="2163716"/>
        <a:ext cx="694422" cy="347211"/>
      </dsp:txXfrm>
    </dsp:sp>
    <dsp:sp modelId="{0D357CA4-99AA-4C08-A924-3A94C950A523}">
      <dsp:nvSpPr>
        <dsp:cNvPr id="0" name=""/>
        <dsp:cNvSpPr/>
      </dsp:nvSpPr>
      <dsp:spPr>
        <a:xfrm>
          <a:off x="1367510" y="2656756"/>
          <a:ext cx="694422" cy="34721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Zar" pitchFamily="2" charset="-78"/>
            </a:rPr>
            <a:t>مقطعي</a:t>
          </a:r>
          <a:endParaRPr lang="fa-IR" sz="1400" kern="1200" dirty="0">
            <a:cs typeface="B Zar" pitchFamily="2" charset="-78"/>
          </a:endParaRPr>
        </a:p>
      </dsp:txBody>
      <dsp:txXfrm>
        <a:off x="1367510" y="2656756"/>
        <a:ext cx="694422" cy="347211"/>
      </dsp:txXfrm>
    </dsp:sp>
    <dsp:sp modelId="{E4D215AC-E91D-4EA9-A861-68372170992D}">
      <dsp:nvSpPr>
        <dsp:cNvPr id="0" name=""/>
        <dsp:cNvSpPr/>
      </dsp:nvSpPr>
      <dsp:spPr>
        <a:xfrm>
          <a:off x="2207761" y="2656756"/>
          <a:ext cx="694422" cy="34721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Zar" pitchFamily="2" charset="-78"/>
            </a:rPr>
            <a:t>مورد شاهدي</a:t>
          </a:r>
          <a:endParaRPr lang="fa-IR" sz="1400" kern="1200" dirty="0">
            <a:cs typeface="B Zar" pitchFamily="2" charset="-78"/>
          </a:endParaRPr>
        </a:p>
      </dsp:txBody>
      <dsp:txXfrm>
        <a:off x="2207761" y="2656756"/>
        <a:ext cx="694422" cy="347211"/>
      </dsp:txXfrm>
    </dsp:sp>
    <dsp:sp modelId="{3D7995A1-0BCB-4A8A-9ED3-EE088CEAA1B0}">
      <dsp:nvSpPr>
        <dsp:cNvPr id="0" name=""/>
        <dsp:cNvSpPr/>
      </dsp:nvSpPr>
      <dsp:spPr>
        <a:xfrm>
          <a:off x="2381367" y="3149796"/>
          <a:ext cx="694422" cy="34721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Zar" pitchFamily="2" charset="-78"/>
            </a:rPr>
            <a:t>گذشته نگر</a:t>
          </a:r>
          <a:endParaRPr lang="fa-IR" sz="1100" kern="1200" dirty="0">
            <a:cs typeface="B Zar" pitchFamily="2" charset="-78"/>
          </a:endParaRPr>
        </a:p>
      </dsp:txBody>
      <dsp:txXfrm>
        <a:off x="2381367" y="3149796"/>
        <a:ext cx="694422" cy="347211"/>
      </dsp:txXfrm>
    </dsp:sp>
    <dsp:sp modelId="{D8511CD5-FBCD-4BDE-A31C-6C85F777FEEB}">
      <dsp:nvSpPr>
        <dsp:cNvPr id="0" name=""/>
        <dsp:cNvSpPr/>
      </dsp:nvSpPr>
      <dsp:spPr>
        <a:xfrm>
          <a:off x="2381367" y="3642836"/>
          <a:ext cx="694422" cy="34721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Zar" pitchFamily="2" charset="-78"/>
            </a:rPr>
            <a:t>آينده نگر</a:t>
          </a:r>
          <a:endParaRPr lang="fa-IR" sz="1100" kern="1200" dirty="0">
            <a:cs typeface="B Zar" pitchFamily="2" charset="-78"/>
          </a:endParaRPr>
        </a:p>
      </dsp:txBody>
      <dsp:txXfrm>
        <a:off x="2381367" y="3642836"/>
        <a:ext cx="694422" cy="347211"/>
      </dsp:txXfrm>
    </dsp:sp>
    <dsp:sp modelId="{DA6F274E-CB27-42AE-9C21-5EAFECB2824A}">
      <dsp:nvSpPr>
        <dsp:cNvPr id="0" name=""/>
        <dsp:cNvSpPr/>
      </dsp:nvSpPr>
      <dsp:spPr>
        <a:xfrm>
          <a:off x="3221618" y="2656756"/>
          <a:ext cx="2126912" cy="980156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>
              <a:cs typeface="B Zar" pitchFamily="2" charset="-78"/>
            </a:rPr>
            <a:t>هم گروهي</a:t>
          </a:r>
          <a:endParaRPr lang="fa-IR" sz="3600" kern="1200" dirty="0">
            <a:cs typeface="B Zar" pitchFamily="2" charset="-78"/>
          </a:endParaRPr>
        </a:p>
      </dsp:txBody>
      <dsp:txXfrm>
        <a:off x="3221618" y="2656756"/>
        <a:ext cx="2126912" cy="980156"/>
      </dsp:txXfrm>
    </dsp:sp>
    <dsp:sp modelId="{ABC1D39E-744E-4E35-8955-90978CFBAC78}">
      <dsp:nvSpPr>
        <dsp:cNvPr id="0" name=""/>
        <dsp:cNvSpPr/>
      </dsp:nvSpPr>
      <dsp:spPr>
        <a:xfrm>
          <a:off x="3753346" y="3782741"/>
          <a:ext cx="694422" cy="34721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Zar" pitchFamily="2" charset="-78"/>
            </a:rPr>
            <a:t>آينده نگر</a:t>
          </a:r>
          <a:endParaRPr lang="fa-IR" sz="1100" kern="1200" dirty="0">
            <a:cs typeface="B Zar" pitchFamily="2" charset="-78"/>
          </a:endParaRPr>
        </a:p>
      </dsp:txBody>
      <dsp:txXfrm>
        <a:off x="3753346" y="3782741"/>
        <a:ext cx="694422" cy="347211"/>
      </dsp:txXfrm>
    </dsp:sp>
    <dsp:sp modelId="{90819847-14EE-4426-BA12-D60603E1EE34}">
      <dsp:nvSpPr>
        <dsp:cNvPr id="0" name=""/>
        <dsp:cNvSpPr/>
      </dsp:nvSpPr>
      <dsp:spPr>
        <a:xfrm>
          <a:off x="3753346" y="4275782"/>
          <a:ext cx="694422" cy="34721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Zar" pitchFamily="2" charset="-78"/>
            </a:rPr>
            <a:t>گذشته نگر</a:t>
          </a:r>
          <a:endParaRPr lang="fa-IR" sz="1100" kern="1200" dirty="0">
            <a:cs typeface="B Zar" pitchFamily="2" charset="-78"/>
          </a:endParaRPr>
        </a:p>
      </dsp:txBody>
      <dsp:txXfrm>
        <a:off x="3753346" y="4275782"/>
        <a:ext cx="694422" cy="347211"/>
      </dsp:txXfrm>
    </dsp:sp>
    <dsp:sp modelId="{9D089B82-0466-4EEA-BF90-A0B8AE7BBE75}">
      <dsp:nvSpPr>
        <dsp:cNvPr id="0" name=""/>
        <dsp:cNvSpPr/>
      </dsp:nvSpPr>
      <dsp:spPr>
        <a:xfrm>
          <a:off x="5519623" y="1670675"/>
          <a:ext cx="1136936" cy="347211"/>
        </a:xfrm>
        <a:prstGeom prst="rect">
          <a:avLst/>
        </a:prstGeom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itchFamily="2" charset="-78"/>
            </a:rPr>
            <a:t>مداخله اي</a:t>
          </a:r>
        </a:p>
      </dsp:txBody>
      <dsp:txXfrm>
        <a:off x="5519623" y="1670675"/>
        <a:ext cx="1136936" cy="347211"/>
      </dsp:txXfrm>
    </dsp:sp>
    <dsp:sp modelId="{5D2D0EAE-0AA0-49BD-A219-1F18039873D3}">
      <dsp:nvSpPr>
        <dsp:cNvPr id="0" name=""/>
        <dsp:cNvSpPr/>
      </dsp:nvSpPr>
      <dsp:spPr>
        <a:xfrm>
          <a:off x="5314213" y="2153650"/>
          <a:ext cx="694422" cy="347211"/>
        </a:xfrm>
        <a:prstGeom prst="rect">
          <a:avLst/>
        </a:prstGeom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تجربي</a:t>
          </a:r>
          <a:endParaRPr lang="fa-I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sp:txBody>
      <dsp:txXfrm>
        <a:off x="5314213" y="2153650"/>
        <a:ext cx="694422" cy="347211"/>
      </dsp:txXfrm>
    </dsp:sp>
    <dsp:sp modelId="{93677A3A-8EDE-435F-ACC1-72F2ABD09A1D}">
      <dsp:nvSpPr>
        <dsp:cNvPr id="0" name=""/>
        <dsp:cNvSpPr/>
      </dsp:nvSpPr>
      <dsp:spPr>
        <a:xfrm>
          <a:off x="5494360" y="2656756"/>
          <a:ext cx="694422" cy="50881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بر روي نمونه هاي مستقل انساني</a:t>
          </a:r>
          <a:endParaRPr lang="fa-IR" sz="1100" b="1" kern="1200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sp:txBody>
      <dsp:txXfrm>
        <a:off x="5494360" y="2656756"/>
        <a:ext cx="694422" cy="508817"/>
      </dsp:txXfrm>
    </dsp:sp>
    <dsp:sp modelId="{6474EFE0-E2B6-495E-88C7-76A2CD9966AD}">
      <dsp:nvSpPr>
        <dsp:cNvPr id="0" name=""/>
        <dsp:cNvSpPr/>
      </dsp:nvSpPr>
      <dsp:spPr>
        <a:xfrm>
          <a:off x="5494360" y="3311402"/>
          <a:ext cx="694422" cy="57024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بر روي جمعيتهاي انساني</a:t>
          </a:r>
          <a:endParaRPr lang="fa-IR" sz="1100" b="1" kern="1200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sp:txBody>
      <dsp:txXfrm>
        <a:off x="5494360" y="3311402"/>
        <a:ext cx="694422" cy="570246"/>
      </dsp:txXfrm>
    </dsp:sp>
    <dsp:sp modelId="{E7026B5E-0EDF-41D4-B9E7-F9461DEA150C}">
      <dsp:nvSpPr>
        <dsp:cNvPr id="0" name=""/>
        <dsp:cNvSpPr/>
      </dsp:nvSpPr>
      <dsp:spPr>
        <a:xfrm>
          <a:off x="6245329" y="2153650"/>
          <a:ext cx="694422" cy="347211"/>
        </a:xfrm>
        <a:prstGeom prst="rect">
          <a:avLst/>
        </a:prstGeom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نيمه تجربي</a:t>
          </a:r>
          <a:endParaRPr lang="fa-I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sp:txBody>
      <dsp:txXfrm>
        <a:off x="6245329" y="2153650"/>
        <a:ext cx="694422" cy="347211"/>
      </dsp:txXfrm>
    </dsp:sp>
    <dsp:sp modelId="{3CCAAE69-8A79-4C5B-93BA-D82CB2DB08A2}">
      <dsp:nvSpPr>
        <dsp:cNvPr id="0" name=""/>
        <dsp:cNvSpPr/>
      </dsp:nvSpPr>
      <dsp:spPr>
        <a:xfrm>
          <a:off x="6419914" y="2677404"/>
          <a:ext cx="694422" cy="50881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مطالعات قبل و بعد</a:t>
          </a:r>
          <a:endParaRPr lang="fa-IR" sz="1200" b="1" kern="1200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sp:txBody>
      <dsp:txXfrm>
        <a:off x="6419914" y="2677404"/>
        <a:ext cx="694422" cy="508817"/>
      </dsp:txXfrm>
    </dsp:sp>
    <dsp:sp modelId="{DA783BC8-A7A5-4A05-87B9-77DF16ED5B5D}">
      <dsp:nvSpPr>
        <dsp:cNvPr id="0" name=""/>
        <dsp:cNvSpPr/>
      </dsp:nvSpPr>
      <dsp:spPr>
        <a:xfrm>
          <a:off x="6419914" y="3317551"/>
          <a:ext cx="694422" cy="57024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b="1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بدون تصادفي كردن</a:t>
          </a:r>
          <a:endParaRPr lang="fa-IR" sz="900" b="1" kern="1200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sp:txBody>
      <dsp:txXfrm>
        <a:off x="6419914" y="3317551"/>
        <a:ext cx="694422" cy="570246"/>
      </dsp:txXfrm>
    </dsp:sp>
    <dsp:sp modelId="{21A0845D-9EB9-4B03-A911-E21E48603B2B}">
      <dsp:nvSpPr>
        <dsp:cNvPr id="0" name=""/>
        <dsp:cNvSpPr/>
      </dsp:nvSpPr>
      <dsp:spPr>
        <a:xfrm>
          <a:off x="6797346" y="1164334"/>
          <a:ext cx="1432253" cy="490203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نمونه جمعيت است، اكولوژيك</a:t>
          </a:r>
          <a:endParaRPr lang="fa-IR" sz="1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Zar" pitchFamily="2" charset="-78"/>
          </a:endParaRPr>
        </a:p>
      </dsp:txBody>
      <dsp:txXfrm>
        <a:off x="6797346" y="1164334"/>
        <a:ext cx="1432253" cy="490203"/>
      </dsp:txXfrm>
    </dsp:sp>
    <dsp:sp modelId="{847F2C68-9BE9-469F-AB2C-0564BD69E3D3}">
      <dsp:nvSpPr>
        <dsp:cNvPr id="0" name=""/>
        <dsp:cNvSpPr/>
      </dsp:nvSpPr>
      <dsp:spPr>
        <a:xfrm>
          <a:off x="7346378" y="1737378"/>
          <a:ext cx="694422" cy="347211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توصيفي</a:t>
          </a:r>
          <a:endParaRPr lang="fa-IR" sz="105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cs typeface="B Zar" pitchFamily="2" charset="-78"/>
          </a:endParaRPr>
        </a:p>
      </dsp:txBody>
      <dsp:txXfrm>
        <a:off x="7346378" y="1737378"/>
        <a:ext cx="694422" cy="347211"/>
      </dsp:txXfrm>
    </dsp:sp>
    <dsp:sp modelId="{5DEF311B-5E1A-4F12-AD2C-994FA32FA6BB}">
      <dsp:nvSpPr>
        <dsp:cNvPr id="0" name=""/>
        <dsp:cNvSpPr/>
      </dsp:nvSpPr>
      <dsp:spPr>
        <a:xfrm>
          <a:off x="7346378" y="2144741"/>
          <a:ext cx="694422" cy="347211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تحليلي</a:t>
          </a:r>
          <a:endParaRPr lang="fa-IR" sz="1050" b="1" kern="1200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/>
            </a:solidFill>
            <a:effectLst/>
            <a:cs typeface="B Zar" pitchFamily="2" charset="-78"/>
          </a:endParaRPr>
        </a:p>
      </dsp:txBody>
      <dsp:txXfrm>
        <a:off x="7346378" y="2144741"/>
        <a:ext cx="694422" cy="347211"/>
      </dsp:txXfrm>
    </dsp:sp>
    <dsp:sp modelId="{25A64416-BE91-45D8-A733-25B0A29653EF}">
      <dsp:nvSpPr>
        <dsp:cNvPr id="0" name=""/>
        <dsp:cNvSpPr/>
      </dsp:nvSpPr>
      <dsp:spPr>
        <a:xfrm>
          <a:off x="6231495" y="684595"/>
          <a:ext cx="930665" cy="347211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Zar" pitchFamily="2" charset="-78"/>
            </a:rPr>
            <a:t>كيفي</a:t>
          </a:r>
          <a:endParaRPr lang="fa-IR" sz="2800" kern="1200" dirty="0">
            <a:cs typeface="B Zar" pitchFamily="2" charset="-78"/>
          </a:endParaRPr>
        </a:p>
      </dsp:txBody>
      <dsp:txXfrm>
        <a:off x="6231495" y="684595"/>
        <a:ext cx="930665" cy="3472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BA5A9-83E7-4715-BBFD-F07C80699BC1}">
      <dsp:nvSpPr>
        <dsp:cNvPr id="0" name=""/>
        <dsp:cNvSpPr/>
      </dsp:nvSpPr>
      <dsp:spPr>
        <a:xfrm>
          <a:off x="6056753" y="548779"/>
          <a:ext cx="540213" cy="148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364"/>
              </a:lnTo>
              <a:lnTo>
                <a:pt x="540213" y="74364"/>
              </a:lnTo>
              <a:lnTo>
                <a:pt x="540213" y="148729"/>
              </a:lnTo>
            </a:path>
          </a:pathLst>
        </a:custGeom>
        <a:noFill/>
        <a:ln w="381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E7297-4478-4B08-9455-347FDF3FF06E}">
      <dsp:nvSpPr>
        <dsp:cNvPr id="0" name=""/>
        <dsp:cNvSpPr/>
      </dsp:nvSpPr>
      <dsp:spPr>
        <a:xfrm>
          <a:off x="6914930" y="1686744"/>
          <a:ext cx="271480" cy="677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013"/>
              </a:lnTo>
              <a:lnTo>
                <a:pt x="271480" y="677013"/>
              </a:lnTo>
            </a:path>
          </a:pathLst>
        </a:custGeom>
        <a:noFill/>
        <a:ln w="381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27EAF-B11E-4599-A186-CD10F77AED07}">
      <dsp:nvSpPr>
        <dsp:cNvPr id="0" name=""/>
        <dsp:cNvSpPr/>
      </dsp:nvSpPr>
      <dsp:spPr>
        <a:xfrm>
          <a:off x="6914930" y="1686744"/>
          <a:ext cx="271480" cy="261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547"/>
              </a:lnTo>
              <a:lnTo>
                <a:pt x="271480" y="261547"/>
              </a:lnTo>
            </a:path>
          </a:pathLst>
        </a:custGeom>
        <a:noFill/>
        <a:ln w="381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DF472-4EA5-4ABA-9B3F-C06D5E89E95F}">
      <dsp:nvSpPr>
        <dsp:cNvPr id="0" name=""/>
        <dsp:cNvSpPr/>
      </dsp:nvSpPr>
      <dsp:spPr>
        <a:xfrm>
          <a:off x="5507799" y="1051626"/>
          <a:ext cx="1991428" cy="135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98"/>
              </a:lnTo>
              <a:lnTo>
                <a:pt x="1991428" y="60798"/>
              </a:lnTo>
              <a:lnTo>
                <a:pt x="1991428" y="135163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42008-7062-4DAD-95BB-C86976BCE085}">
      <dsp:nvSpPr>
        <dsp:cNvPr id="0" name=""/>
        <dsp:cNvSpPr/>
      </dsp:nvSpPr>
      <dsp:spPr>
        <a:xfrm>
          <a:off x="6134284" y="2549903"/>
          <a:ext cx="107233" cy="1123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3729"/>
              </a:lnTo>
              <a:lnTo>
                <a:pt x="107233" y="1123729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5E19B-5007-4634-B797-C26128765588}">
      <dsp:nvSpPr>
        <dsp:cNvPr id="0" name=""/>
        <dsp:cNvSpPr/>
      </dsp:nvSpPr>
      <dsp:spPr>
        <a:xfrm>
          <a:off x="6134284" y="2549903"/>
          <a:ext cx="107233" cy="439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524"/>
              </a:lnTo>
              <a:lnTo>
                <a:pt x="107233" y="43952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9B801-F5D7-4EFF-89D2-BCE9EA3C1CEF}">
      <dsp:nvSpPr>
        <dsp:cNvPr id="0" name=""/>
        <dsp:cNvSpPr/>
      </dsp:nvSpPr>
      <dsp:spPr>
        <a:xfrm>
          <a:off x="5903094" y="2057321"/>
          <a:ext cx="514483" cy="138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98"/>
              </a:lnTo>
              <a:lnTo>
                <a:pt x="514483" y="64098"/>
              </a:lnTo>
              <a:lnTo>
                <a:pt x="514483" y="138463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DB96A-688A-472F-8E7C-6D5C04DCD2A8}">
      <dsp:nvSpPr>
        <dsp:cNvPr id="0" name=""/>
        <dsp:cNvSpPr/>
      </dsp:nvSpPr>
      <dsp:spPr>
        <a:xfrm>
          <a:off x="5184646" y="2549903"/>
          <a:ext cx="112906" cy="1117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458"/>
              </a:lnTo>
              <a:lnTo>
                <a:pt x="112906" y="1117458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60ADA-7F06-47FE-8F00-F0BB6302A147}">
      <dsp:nvSpPr>
        <dsp:cNvPr id="0" name=""/>
        <dsp:cNvSpPr/>
      </dsp:nvSpPr>
      <dsp:spPr>
        <a:xfrm>
          <a:off x="5184646" y="2549903"/>
          <a:ext cx="112906" cy="418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464"/>
              </a:lnTo>
              <a:lnTo>
                <a:pt x="112906" y="41846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7173C-229D-4729-9123-9188836DCF23}">
      <dsp:nvSpPr>
        <dsp:cNvPr id="0" name=""/>
        <dsp:cNvSpPr/>
      </dsp:nvSpPr>
      <dsp:spPr>
        <a:xfrm>
          <a:off x="5467940" y="2057321"/>
          <a:ext cx="435154" cy="138463"/>
        </a:xfrm>
        <a:custGeom>
          <a:avLst/>
          <a:gdLst/>
          <a:ahLst/>
          <a:cxnLst/>
          <a:rect l="0" t="0" r="0" b="0"/>
          <a:pathLst>
            <a:path>
              <a:moveTo>
                <a:pt x="435154" y="0"/>
              </a:moveTo>
              <a:lnTo>
                <a:pt x="435154" y="64098"/>
              </a:lnTo>
              <a:lnTo>
                <a:pt x="0" y="64098"/>
              </a:lnTo>
              <a:lnTo>
                <a:pt x="0" y="138463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1B91D-6EA0-48D4-92A2-A04D6CD41743}">
      <dsp:nvSpPr>
        <dsp:cNvPr id="0" name=""/>
        <dsp:cNvSpPr/>
      </dsp:nvSpPr>
      <dsp:spPr>
        <a:xfrm>
          <a:off x="3929773" y="1544735"/>
          <a:ext cx="1973321" cy="15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103"/>
              </a:lnTo>
              <a:lnTo>
                <a:pt x="1973321" y="84103"/>
              </a:lnTo>
              <a:lnTo>
                <a:pt x="1973321" y="158467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93D20-31ED-4726-82D2-E614B2C41347}">
      <dsp:nvSpPr>
        <dsp:cNvPr id="0" name=""/>
        <dsp:cNvSpPr/>
      </dsp:nvSpPr>
      <dsp:spPr>
        <a:xfrm>
          <a:off x="4334352" y="3063016"/>
          <a:ext cx="106235" cy="82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635"/>
              </a:lnTo>
              <a:lnTo>
                <a:pt x="106235" y="828635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1181D-7B4C-4F84-A1F4-94A214140948}">
      <dsp:nvSpPr>
        <dsp:cNvPr id="0" name=""/>
        <dsp:cNvSpPr/>
      </dsp:nvSpPr>
      <dsp:spPr>
        <a:xfrm>
          <a:off x="4334352" y="3063016"/>
          <a:ext cx="106235" cy="325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788"/>
              </a:lnTo>
              <a:lnTo>
                <a:pt x="106235" y="325788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DA764-55D0-4E37-8A3F-600107772A9F}">
      <dsp:nvSpPr>
        <dsp:cNvPr id="0" name=""/>
        <dsp:cNvSpPr/>
      </dsp:nvSpPr>
      <dsp:spPr>
        <a:xfrm>
          <a:off x="3254437" y="2560168"/>
          <a:ext cx="1363208" cy="148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364"/>
              </a:lnTo>
              <a:lnTo>
                <a:pt x="1363208" y="74364"/>
              </a:lnTo>
              <a:lnTo>
                <a:pt x="1363208" y="148729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69FBE-A70F-40EE-ABF2-1CE48E810FC6}">
      <dsp:nvSpPr>
        <dsp:cNvPr id="0" name=""/>
        <dsp:cNvSpPr/>
      </dsp:nvSpPr>
      <dsp:spPr>
        <a:xfrm>
          <a:off x="2566148" y="3617943"/>
          <a:ext cx="258108" cy="82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635"/>
              </a:lnTo>
              <a:lnTo>
                <a:pt x="258108" y="828635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311E9-9FBE-4B8C-87B1-127AB56BED2B}">
      <dsp:nvSpPr>
        <dsp:cNvPr id="0" name=""/>
        <dsp:cNvSpPr/>
      </dsp:nvSpPr>
      <dsp:spPr>
        <a:xfrm>
          <a:off x="2566148" y="3617943"/>
          <a:ext cx="258108" cy="325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788"/>
              </a:lnTo>
              <a:lnTo>
                <a:pt x="258108" y="325788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AE899-82B5-40F5-83EC-B18BC1B496FF}">
      <dsp:nvSpPr>
        <dsp:cNvPr id="0" name=""/>
        <dsp:cNvSpPr/>
      </dsp:nvSpPr>
      <dsp:spPr>
        <a:xfrm>
          <a:off x="3208717" y="2560168"/>
          <a:ext cx="91440" cy="148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8729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49D8-F073-433E-B89C-7302EA05EC00}">
      <dsp:nvSpPr>
        <dsp:cNvPr id="0" name=""/>
        <dsp:cNvSpPr/>
      </dsp:nvSpPr>
      <dsp:spPr>
        <a:xfrm>
          <a:off x="1891228" y="2560168"/>
          <a:ext cx="1363208" cy="148729"/>
        </a:xfrm>
        <a:custGeom>
          <a:avLst/>
          <a:gdLst/>
          <a:ahLst/>
          <a:cxnLst/>
          <a:rect l="0" t="0" r="0" b="0"/>
          <a:pathLst>
            <a:path>
              <a:moveTo>
                <a:pt x="1363208" y="0"/>
              </a:moveTo>
              <a:lnTo>
                <a:pt x="1363208" y="74364"/>
              </a:lnTo>
              <a:lnTo>
                <a:pt x="0" y="74364"/>
              </a:lnTo>
              <a:lnTo>
                <a:pt x="0" y="148729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35BAC-1D3B-4CED-A7B9-8139595C5A64}">
      <dsp:nvSpPr>
        <dsp:cNvPr id="0" name=""/>
        <dsp:cNvSpPr/>
      </dsp:nvSpPr>
      <dsp:spPr>
        <a:xfrm>
          <a:off x="1954086" y="2057321"/>
          <a:ext cx="1300351" cy="148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364"/>
              </a:lnTo>
              <a:lnTo>
                <a:pt x="1300351" y="74364"/>
              </a:lnTo>
              <a:lnTo>
                <a:pt x="1300351" y="148729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7C331-17F0-40DE-A88D-8949F2BA9BC2}">
      <dsp:nvSpPr>
        <dsp:cNvPr id="0" name=""/>
        <dsp:cNvSpPr/>
      </dsp:nvSpPr>
      <dsp:spPr>
        <a:xfrm>
          <a:off x="370441" y="2560168"/>
          <a:ext cx="106235" cy="82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635"/>
              </a:lnTo>
              <a:lnTo>
                <a:pt x="106235" y="828635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ECBB7-AEC7-43FE-B5C2-F92162DBF9B8}">
      <dsp:nvSpPr>
        <dsp:cNvPr id="0" name=""/>
        <dsp:cNvSpPr/>
      </dsp:nvSpPr>
      <dsp:spPr>
        <a:xfrm>
          <a:off x="370441" y="2560168"/>
          <a:ext cx="106235" cy="325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788"/>
              </a:lnTo>
              <a:lnTo>
                <a:pt x="106235" y="325788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55896-660F-4EAD-8E88-25525B2153B9}">
      <dsp:nvSpPr>
        <dsp:cNvPr id="0" name=""/>
        <dsp:cNvSpPr/>
      </dsp:nvSpPr>
      <dsp:spPr>
        <a:xfrm>
          <a:off x="653735" y="2057321"/>
          <a:ext cx="1300351" cy="148729"/>
        </a:xfrm>
        <a:custGeom>
          <a:avLst/>
          <a:gdLst/>
          <a:ahLst/>
          <a:cxnLst/>
          <a:rect l="0" t="0" r="0" b="0"/>
          <a:pathLst>
            <a:path>
              <a:moveTo>
                <a:pt x="1300351" y="0"/>
              </a:moveTo>
              <a:lnTo>
                <a:pt x="1300351" y="74364"/>
              </a:lnTo>
              <a:lnTo>
                <a:pt x="0" y="74364"/>
              </a:lnTo>
              <a:lnTo>
                <a:pt x="0" y="148729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E4120-F577-497A-B231-158A7A7BBD08}">
      <dsp:nvSpPr>
        <dsp:cNvPr id="0" name=""/>
        <dsp:cNvSpPr/>
      </dsp:nvSpPr>
      <dsp:spPr>
        <a:xfrm>
          <a:off x="1954086" y="1544735"/>
          <a:ext cx="1975686" cy="158467"/>
        </a:xfrm>
        <a:custGeom>
          <a:avLst/>
          <a:gdLst/>
          <a:ahLst/>
          <a:cxnLst/>
          <a:rect l="0" t="0" r="0" b="0"/>
          <a:pathLst>
            <a:path>
              <a:moveTo>
                <a:pt x="1975686" y="0"/>
              </a:moveTo>
              <a:lnTo>
                <a:pt x="1975686" y="84103"/>
              </a:lnTo>
              <a:lnTo>
                <a:pt x="0" y="84103"/>
              </a:lnTo>
              <a:lnTo>
                <a:pt x="0" y="158467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188BB-1FB3-4AC6-A299-4E7787C6ADAF}">
      <dsp:nvSpPr>
        <dsp:cNvPr id="0" name=""/>
        <dsp:cNvSpPr/>
      </dsp:nvSpPr>
      <dsp:spPr>
        <a:xfrm>
          <a:off x="3929773" y="1051626"/>
          <a:ext cx="1578026" cy="138991"/>
        </a:xfrm>
        <a:custGeom>
          <a:avLst/>
          <a:gdLst/>
          <a:ahLst/>
          <a:cxnLst/>
          <a:rect l="0" t="0" r="0" b="0"/>
          <a:pathLst>
            <a:path>
              <a:moveTo>
                <a:pt x="1578026" y="0"/>
              </a:moveTo>
              <a:lnTo>
                <a:pt x="1578026" y="64626"/>
              </a:lnTo>
              <a:lnTo>
                <a:pt x="0" y="64626"/>
              </a:lnTo>
              <a:lnTo>
                <a:pt x="0" y="138991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8E377-F17F-47E1-9D15-196347FDB24E}">
      <dsp:nvSpPr>
        <dsp:cNvPr id="0" name=""/>
        <dsp:cNvSpPr/>
      </dsp:nvSpPr>
      <dsp:spPr>
        <a:xfrm>
          <a:off x="5507799" y="548779"/>
          <a:ext cx="548953" cy="148729"/>
        </a:xfrm>
        <a:custGeom>
          <a:avLst/>
          <a:gdLst/>
          <a:ahLst/>
          <a:cxnLst/>
          <a:rect l="0" t="0" r="0" b="0"/>
          <a:pathLst>
            <a:path>
              <a:moveTo>
                <a:pt x="548953" y="0"/>
              </a:moveTo>
              <a:lnTo>
                <a:pt x="548953" y="74364"/>
              </a:lnTo>
              <a:lnTo>
                <a:pt x="0" y="74364"/>
              </a:lnTo>
              <a:lnTo>
                <a:pt x="0" y="148729"/>
              </a:lnTo>
            </a:path>
          </a:pathLst>
        </a:custGeom>
        <a:noFill/>
        <a:ln w="381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90DA9-3CCF-4388-BDA4-70DD711B5275}">
      <dsp:nvSpPr>
        <dsp:cNvPr id="0" name=""/>
        <dsp:cNvSpPr/>
      </dsp:nvSpPr>
      <dsp:spPr>
        <a:xfrm>
          <a:off x="4328353" y="2336"/>
          <a:ext cx="3456799" cy="546442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انواع مطالعات</a:t>
          </a:r>
          <a:endParaRPr lang="fa-I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sp:txBody>
      <dsp:txXfrm>
        <a:off x="4328353" y="2336"/>
        <a:ext cx="3456799" cy="546442"/>
      </dsp:txXfrm>
    </dsp:sp>
    <dsp:sp modelId="{1463B754-9B42-4E0E-A850-9F26F746A9F1}">
      <dsp:nvSpPr>
        <dsp:cNvPr id="0" name=""/>
        <dsp:cNvSpPr/>
      </dsp:nvSpPr>
      <dsp:spPr>
        <a:xfrm>
          <a:off x="5041950" y="697508"/>
          <a:ext cx="931698" cy="3541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Zar" pitchFamily="2" charset="-78"/>
            </a:rPr>
            <a:t>كمي</a:t>
          </a:r>
        </a:p>
      </dsp:txBody>
      <dsp:txXfrm>
        <a:off x="5041950" y="697508"/>
        <a:ext cx="931698" cy="354117"/>
      </dsp:txXfrm>
    </dsp:sp>
    <dsp:sp modelId="{9FE415B1-2239-4DB7-8ADB-042957FDD632}">
      <dsp:nvSpPr>
        <dsp:cNvPr id="0" name=""/>
        <dsp:cNvSpPr/>
      </dsp:nvSpPr>
      <dsp:spPr>
        <a:xfrm>
          <a:off x="3085616" y="1190617"/>
          <a:ext cx="1688313" cy="354117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Zar" pitchFamily="2" charset="-78"/>
            </a:rPr>
            <a:t>نمونه فرد است</a:t>
          </a:r>
          <a:endParaRPr lang="fa-IR" sz="2400" kern="1200" dirty="0">
            <a:cs typeface="B Zar" pitchFamily="2" charset="-78"/>
          </a:endParaRPr>
        </a:p>
      </dsp:txBody>
      <dsp:txXfrm>
        <a:off x="3085616" y="1190617"/>
        <a:ext cx="1688313" cy="354117"/>
      </dsp:txXfrm>
    </dsp:sp>
    <dsp:sp modelId="{5D86C67D-5EB6-4D38-9AE8-E652BDCF6CBE}">
      <dsp:nvSpPr>
        <dsp:cNvPr id="0" name=""/>
        <dsp:cNvSpPr/>
      </dsp:nvSpPr>
      <dsp:spPr>
        <a:xfrm>
          <a:off x="1376676" y="1703203"/>
          <a:ext cx="1154821" cy="354117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itchFamily="2" charset="-78"/>
            </a:rPr>
            <a:t>مشاهده اي</a:t>
          </a:r>
          <a:endParaRPr lang="fa-IR" sz="1600" kern="1200" dirty="0">
            <a:cs typeface="B Zar" pitchFamily="2" charset="-78"/>
          </a:endParaRPr>
        </a:p>
      </dsp:txBody>
      <dsp:txXfrm>
        <a:off x="1376676" y="1703203"/>
        <a:ext cx="1154821" cy="354117"/>
      </dsp:txXfrm>
    </dsp:sp>
    <dsp:sp modelId="{68C33B33-985C-4D29-828A-D2C66CB545EA}">
      <dsp:nvSpPr>
        <dsp:cNvPr id="0" name=""/>
        <dsp:cNvSpPr/>
      </dsp:nvSpPr>
      <dsp:spPr>
        <a:xfrm>
          <a:off x="299617" y="2206050"/>
          <a:ext cx="708235" cy="354117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itchFamily="2" charset="-78"/>
            </a:rPr>
            <a:t>توصيفي</a:t>
          </a:r>
          <a:endParaRPr lang="fa-IR" sz="1200" b="1" kern="1200" dirty="0">
            <a:cs typeface="B Zar" pitchFamily="2" charset="-78"/>
          </a:endParaRPr>
        </a:p>
      </dsp:txBody>
      <dsp:txXfrm>
        <a:off x="299617" y="2206050"/>
        <a:ext cx="708235" cy="354117"/>
      </dsp:txXfrm>
    </dsp:sp>
    <dsp:sp modelId="{3F24E2E9-2C30-4AFC-9075-623A78AB5BF2}">
      <dsp:nvSpPr>
        <dsp:cNvPr id="0" name=""/>
        <dsp:cNvSpPr/>
      </dsp:nvSpPr>
      <dsp:spPr>
        <a:xfrm>
          <a:off x="476676" y="2708898"/>
          <a:ext cx="911704" cy="354117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cs typeface="B Zar" pitchFamily="2" charset="-78"/>
            </a:rPr>
            <a:t>گزارش موردي</a:t>
          </a:r>
        </a:p>
      </dsp:txBody>
      <dsp:txXfrm>
        <a:off x="476676" y="2708898"/>
        <a:ext cx="911704" cy="354117"/>
      </dsp:txXfrm>
    </dsp:sp>
    <dsp:sp modelId="{BF7BF25B-F214-46C3-9362-0D00F5DEB50E}">
      <dsp:nvSpPr>
        <dsp:cNvPr id="0" name=""/>
        <dsp:cNvSpPr/>
      </dsp:nvSpPr>
      <dsp:spPr>
        <a:xfrm>
          <a:off x="476676" y="3211745"/>
          <a:ext cx="852333" cy="354117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cs typeface="B Zar" pitchFamily="2" charset="-78"/>
            </a:rPr>
            <a:t>مقطعي</a:t>
          </a:r>
        </a:p>
      </dsp:txBody>
      <dsp:txXfrm>
        <a:off x="476676" y="3211745"/>
        <a:ext cx="852333" cy="354117"/>
      </dsp:txXfrm>
    </dsp:sp>
    <dsp:sp modelId="{DC2B4FDB-3849-4788-B04D-D4FD96F56C77}">
      <dsp:nvSpPr>
        <dsp:cNvPr id="0" name=""/>
        <dsp:cNvSpPr/>
      </dsp:nvSpPr>
      <dsp:spPr>
        <a:xfrm>
          <a:off x="2900319" y="2206050"/>
          <a:ext cx="708235" cy="354117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itchFamily="2" charset="-78"/>
            </a:rPr>
            <a:t>تحليلي</a:t>
          </a:r>
        </a:p>
      </dsp:txBody>
      <dsp:txXfrm>
        <a:off x="2900319" y="2206050"/>
        <a:ext cx="708235" cy="354117"/>
      </dsp:txXfrm>
    </dsp:sp>
    <dsp:sp modelId="{0D357CA4-99AA-4C08-A924-3A94C950A523}">
      <dsp:nvSpPr>
        <dsp:cNvPr id="0" name=""/>
        <dsp:cNvSpPr/>
      </dsp:nvSpPr>
      <dsp:spPr>
        <a:xfrm>
          <a:off x="1537111" y="2708898"/>
          <a:ext cx="708235" cy="35411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Zar" pitchFamily="2" charset="-78"/>
            </a:rPr>
            <a:t>مقطعي</a:t>
          </a:r>
          <a:endParaRPr lang="fa-IR" sz="1400" kern="1200" dirty="0">
            <a:cs typeface="B Zar" pitchFamily="2" charset="-78"/>
          </a:endParaRPr>
        </a:p>
      </dsp:txBody>
      <dsp:txXfrm>
        <a:off x="1537111" y="2708898"/>
        <a:ext cx="708235" cy="354117"/>
      </dsp:txXfrm>
    </dsp:sp>
    <dsp:sp modelId="{E4D215AC-E91D-4EA9-A861-68372170992D}">
      <dsp:nvSpPr>
        <dsp:cNvPr id="0" name=""/>
        <dsp:cNvSpPr/>
      </dsp:nvSpPr>
      <dsp:spPr>
        <a:xfrm>
          <a:off x="2394076" y="2708898"/>
          <a:ext cx="1720722" cy="909045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Zar" pitchFamily="2" charset="-78"/>
            </a:rPr>
            <a:t>مورد شاهدي</a:t>
          </a:r>
          <a:endParaRPr lang="fa-IR" sz="2800" kern="1200" dirty="0">
            <a:cs typeface="B Zar" pitchFamily="2" charset="-78"/>
          </a:endParaRPr>
        </a:p>
      </dsp:txBody>
      <dsp:txXfrm>
        <a:off x="2394076" y="2708898"/>
        <a:ext cx="1720722" cy="909045"/>
      </dsp:txXfrm>
    </dsp:sp>
    <dsp:sp modelId="{3D7995A1-0BCB-4A8A-9ED3-EE088CEAA1B0}">
      <dsp:nvSpPr>
        <dsp:cNvPr id="0" name=""/>
        <dsp:cNvSpPr/>
      </dsp:nvSpPr>
      <dsp:spPr>
        <a:xfrm>
          <a:off x="2824257" y="3766673"/>
          <a:ext cx="708235" cy="35411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Zar" pitchFamily="2" charset="-78"/>
            </a:rPr>
            <a:t>گذشته نگر</a:t>
          </a:r>
          <a:endParaRPr lang="fa-IR" sz="1100" kern="1200" dirty="0">
            <a:cs typeface="B Zar" pitchFamily="2" charset="-78"/>
          </a:endParaRPr>
        </a:p>
      </dsp:txBody>
      <dsp:txXfrm>
        <a:off x="2824257" y="3766673"/>
        <a:ext cx="708235" cy="354117"/>
      </dsp:txXfrm>
    </dsp:sp>
    <dsp:sp modelId="{D8511CD5-FBCD-4BDE-A31C-6C85F777FEEB}">
      <dsp:nvSpPr>
        <dsp:cNvPr id="0" name=""/>
        <dsp:cNvSpPr/>
      </dsp:nvSpPr>
      <dsp:spPr>
        <a:xfrm>
          <a:off x="2824257" y="4269520"/>
          <a:ext cx="708235" cy="35411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Zar" pitchFamily="2" charset="-78"/>
            </a:rPr>
            <a:t>آينده نگر</a:t>
          </a:r>
          <a:endParaRPr lang="fa-IR" sz="1100" kern="1200" dirty="0">
            <a:cs typeface="B Zar" pitchFamily="2" charset="-78"/>
          </a:endParaRPr>
        </a:p>
      </dsp:txBody>
      <dsp:txXfrm>
        <a:off x="2824257" y="4269520"/>
        <a:ext cx="708235" cy="354117"/>
      </dsp:txXfrm>
    </dsp:sp>
    <dsp:sp modelId="{DA6F274E-CB27-42AE-9C21-5EAFECB2824A}">
      <dsp:nvSpPr>
        <dsp:cNvPr id="0" name=""/>
        <dsp:cNvSpPr/>
      </dsp:nvSpPr>
      <dsp:spPr>
        <a:xfrm>
          <a:off x="4263528" y="2708898"/>
          <a:ext cx="708235" cy="35411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Zar" pitchFamily="2" charset="-78"/>
            </a:rPr>
            <a:t>هم گروهي</a:t>
          </a:r>
          <a:endParaRPr lang="fa-IR" sz="1400" kern="1200" dirty="0">
            <a:cs typeface="B Zar" pitchFamily="2" charset="-78"/>
          </a:endParaRPr>
        </a:p>
      </dsp:txBody>
      <dsp:txXfrm>
        <a:off x="4263528" y="2708898"/>
        <a:ext cx="708235" cy="354117"/>
      </dsp:txXfrm>
    </dsp:sp>
    <dsp:sp modelId="{ABC1D39E-744E-4E35-8955-90978CFBAC78}">
      <dsp:nvSpPr>
        <dsp:cNvPr id="0" name=""/>
        <dsp:cNvSpPr/>
      </dsp:nvSpPr>
      <dsp:spPr>
        <a:xfrm>
          <a:off x="4440587" y="3211745"/>
          <a:ext cx="708235" cy="35411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Zar" pitchFamily="2" charset="-78"/>
            </a:rPr>
            <a:t>آينده نگر</a:t>
          </a:r>
          <a:endParaRPr lang="fa-IR" sz="1100" kern="1200" dirty="0">
            <a:cs typeface="B Zar" pitchFamily="2" charset="-78"/>
          </a:endParaRPr>
        </a:p>
      </dsp:txBody>
      <dsp:txXfrm>
        <a:off x="4440587" y="3211745"/>
        <a:ext cx="708235" cy="354117"/>
      </dsp:txXfrm>
    </dsp:sp>
    <dsp:sp modelId="{90819847-14EE-4426-BA12-D60603E1EE34}">
      <dsp:nvSpPr>
        <dsp:cNvPr id="0" name=""/>
        <dsp:cNvSpPr/>
      </dsp:nvSpPr>
      <dsp:spPr>
        <a:xfrm>
          <a:off x="4440587" y="3714593"/>
          <a:ext cx="708235" cy="35411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Zar" pitchFamily="2" charset="-78"/>
            </a:rPr>
            <a:t>گذشته نگر</a:t>
          </a:r>
          <a:endParaRPr lang="fa-IR" sz="1100" kern="1200" dirty="0">
            <a:cs typeface="B Zar" pitchFamily="2" charset="-78"/>
          </a:endParaRPr>
        </a:p>
      </dsp:txBody>
      <dsp:txXfrm>
        <a:off x="4440587" y="3714593"/>
        <a:ext cx="708235" cy="354117"/>
      </dsp:txXfrm>
    </dsp:sp>
    <dsp:sp modelId="{9D089B82-0466-4EEA-BF90-A0B8AE7BBE75}">
      <dsp:nvSpPr>
        <dsp:cNvPr id="0" name=""/>
        <dsp:cNvSpPr/>
      </dsp:nvSpPr>
      <dsp:spPr>
        <a:xfrm>
          <a:off x="5323318" y="1703203"/>
          <a:ext cx="1159552" cy="354117"/>
        </a:xfrm>
        <a:prstGeom prst="rect">
          <a:avLst/>
        </a:prstGeom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itchFamily="2" charset="-78"/>
            </a:rPr>
            <a:t>مداخله اي</a:t>
          </a:r>
        </a:p>
      </dsp:txBody>
      <dsp:txXfrm>
        <a:off x="5323318" y="1703203"/>
        <a:ext cx="1159552" cy="354117"/>
      </dsp:txXfrm>
    </dsp:sp>
    <dsp:sp modelId="{5D2D0EAE-0AA0-49BD-A219-1F18039873D3}">
      <dsp:nvSpPr>
        <dsp:cNvPr id="0" name=""/>
        <dsp:cNvSpPr/>
      </dsp:nvSpPr>
      <dsp:spPr>
        <a:xfrm>
          <a:off x="5113822" y="2195785"/>
          <a:ext cx="708235" cy="354117"/>
        </a:xfrm>
        <a:prstGeom prst="rect">
          <a:avLst/>
        </a:prstGeom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تجربي</a:t>
          </a:r>
          <a:endParaRPr lang="fa-I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sp:txBody>
      <dsp:txXfrm>
        <a:off x="5113822" y="2195785"/>
        <a:ext cx="708235" cy="354117"/>
      </dsp:txXfrm>
    </dsp:sp>
    <dsp:sp modelId="{93677A3A-8EDE-435F-ACC1-72F2ABD09A1D}">
      <dsp:nvSpPr>
        <dsp:cNvPr id="0" name=""/>
        <dsp:cNvSpPr/>
      </dsp:nvSpPr>
      <dsp:spPr>
        <a:xfrm>
          <a:off x="5297552" y="2708898"/>
          <a:ext cx="708235" cy="51893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بر روي نمونه هاي مستقل انساني</a:t>
          </a:r>
          <a:endParaRPr lang="fa-IR" sz="1100" b="1" kern="1200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sp:txBody>
      <dsp:txXfrm>
        <a:off x="5297552" y="2708898"/>
        <a:ext cx="708235" cy="518938"/>
      </dsp:txXfrm>
    </dsp:sp>
    <dsp:sp modelId="{6474EFE0-E2B6-495E-88C7-76A2CD9966AD}">
      <dsp:nvSpPr>
        <dsp:cNvPr id="0" name=""/>
        <dsp:cNvSpPr/>
      </dsp:nvSpPr>
      <dsp:spPr>
        <a:xfrm>
          <a:off x="5297552" y="3376566"/>
          <a:ext cx="708235" cy="58158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بر روي جمعيتهاي انساني</a:t>
          </a:r>
          <a:endParaRPr lang="fa-IR" sz="1100" b="1" kern="1200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sp:txBody>
      <dsp:txXfrm>
        <a:off x="5297552" y="3376566"/>
        <a:ext cx="708235" cy="581589"/>
      </dsp:txXfrm>
    </dsp:sp>
    <dsp:sp modelId="{E7026B5E-0EDF-41D4-B9E7-F9461DEA150C}">
      <dsp:nvSpPr>
        <dsp:cNvPr id="0" name=""/>
        <dsp:cNvSpPr/>
      </dsp:nvSpPr>
      <dsp:spPr>
        <a:xfrm>
          <a:off x="6063460" y="2195785"/>
          <a:ext cx="708235" cy="354117"/>
        </a:xfrm>
        <a:prstGeom prst="rect">
          <a:avLst/>
        </a:prstGeom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نيمه تجربي</a:t>
          </a:r>
          <a:endParaRPr lang="fa-I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sp:txBody>
      <dsp:txXfrm>
        <a:off x="6063460" y="2195785"/>
        <a:ext cx="708235" cy="354117"/>
      </dsp:txXfrm>
    </dsp:sp>
    <dsp:sp modelId="{3CCAAE69-8A79-4C5B-93BA-D82CB2DB08A2}">
      <dsp:nvSpPr>
        <dsp:cNvPr id="0" name=""/>
        <dsp:cNvSpPr/>
      </dsp:nvSpPr>
      <dsp:spPr>
        <a:xfrm>
          <a:off x="6241518" y="2729957"/>
          <a:ext cx="708235" cy="51893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مطالعات قبل و بعد</a:t>
          </a:r>
          <a:endParaRPr lang="fa-IR" sz="1200" b="1" kern="1200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sp:txBody>
      <dsp:txXfrm>
        <a:off x="6241518" y="2729957"/>
        <a:ext cx="708235" cy="518938"/>
      </dsp:txXfrm>
    </dsp:sp>
    <dsp:sp modelId="{DA783BC8-A7A5-4A05-87B9-77DF16ED5B5D}">
      <dsp:nvSpPr>
        <dsp:cNvPr id="0" name=""/>
        <dsp:cNvSpPr/>
      </dsp:nvSpPr>
      <dsp:spPr>
        <a:xfrm>
          <a:off x="6241518" y="3382837"/>
          <a:ext cx="708235" cy="58158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b="1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بدون تصادفي كردن</a:t>
          </a:r>
          <a:endParaRPr lang="fa-IR" sz="1050" b="1" kern="1200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sp:txBody>
      <dsp:txXfrm>
        <a:off x="6241518" y="3382837"/>
        <a:ext cx="708235" cy="581589"/>
      </dsp:txXfrm>
    </dsp:sp>
    <dsp:sp modelId="{21A0845D-9EB9-4B03-A911-E21E48603B2B}">
      <dsp:nvSpPr>
        <dsp:cNvPr id="0" name=""/>
        <dsp:cNvSpPr/>
      </dsp:nvSpPr>
      <dsp:spPr>
        <a:xfrm>
          <a:off x="6768856" y="1186789"/>
          <a:ext cx="1460743" cy="499954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نمونه جمعيت است، اكولوژيك</a:t>
          </a:r>
          <a:endParaRPr lang="fa-IR" sz="1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Zar" pitchFamily="2" charset="-78"/>
          </a:endParaRPr>
        </a:p>
      </dsp:txBody>
      <dsp:txXfrm>
        <a:off x="6768856" y="1186789"/>
        <a:ext cx="1460743" cy="499954"/>
      </dsp:txXfrm>
    </dsp:sp>
    <dsp:sp modelId="{847F2C68-9BE9-469F-AB2C-0564BD69E3D3}">
      <dsp:nvSpPr>
        <dsp:cNvPr id="0" name=""/>
        <dsp:cNvSpPr/>
      </dsp:nvSpPr>
      <dsp:spPr>
        <a:xfrm>
          <a:off x="7186410" y="1771233"/>
          <a:ext cx="708235" cy="354117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توصيفي</a:t>
          </a:r>
          <a:endParaRPr lang="fa-IR" sz="105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cs typeface="B Zar" pitchFamily="2" charset="-78"/>
          </a:endParaRPr>
        </a:p>
      </dsp:txBody>
      <dsp:txXfrm>
        <a:off x="7186410" y="1771233"/>
        <a:ext cx="708235" cy="354117"/>
      </dsp:txXfrm>
    </dsp:sp>
    <dsp:sp modelId="{5DEF311B-5E1A-4F12-AD2C-994FA32FA6BB}">
      <dsp:nvSpPr>
        <dsp:cNvPr id="0" name=""/>
        <dsp:cNvSpPr/>
      </dsp:nvSpPr>
      <dsp:spPr>
        <a:xfrm>
          <a:off x="7186410" y="2186698"/>
          <a:ext cx="708235" cy="354117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تحليلي</a:t>
          </a:r>
          <a:endParaRPr lang="fa-IR" sz="1050" b="1" kern="1200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/>
            </a:solidFill>
            <a:effectLst/>
            <a:cs typeface="B Zar" pitchFamily="2" charset="-78"/>
          </a:endParaRPr>
        </a:p>
      </dsp:txBody>
      <dsp:txXfrm>
        <a:off x="7186410" y="2186698"/>
        <a:ext cx="708235" cy="354117"/>
      </dsp:txXfrm>
    </dsp:sp>
    <dsp:sp modelId="{25A64416-BE91-45D8-A733-25B0A29653EF}">
      <dsp:nvSpPr>
        <dsp:cNvPr id="0" name=""/>
        <dsp:cNvSpPr/>
      </dsp:nvSpPr>
      <dsp:spPr>
        <a:xfrm>
          <a:off x="6122378" y="697508"/>
          <a:ext cx="949177" cy="354117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Zar" pitchFamily="2" charset="-78"/>
            </a:rPr>
            <a:t>كيفي</a:t>
          </a:r>
          <a:endParaRPr lang="fa-IR" sz="2800" kern="1200" dirty="0">
            <a:cs typeface="B Zar" pitchFamily="2" charset="-78"/>
          </a:endParaRPr>
        </a:p>
      </dsp:txBody>
      <dsp:txXfrm>
        <a:off x="6122378" y="697508"/>
        <a:ext cx="949177" cy="3541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F04AC-0E04-4FE9-84FA-AF99EE3535AA}">
      <dsp:nvSpPr>
        <dsp:cNvPr id="0" name=""/>
        <dsp:cNvSpPr/>
      </dsp:nvSpPr>
      <dsp:spPr>
        <a:xfrm>
          <a:off x="3266081" y="0"/>
          <a:ext cx="4920675" cy="2202307"/>
        </a:xfrm>
        <a:prstGeom prst="rightArrow">
          <a:avLst>
            <a:gd name="adj1" fmla="val 75000"/>
            <a:gd name="adj2" fmla="val 50000"/>
          </a:avLst>
        </a:prstGeom>
        <a:solidFill>
          <a:srgbClr val="FF00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kern="1200" dirty="0" smtClean="0"/>
            <a:t>دانشجوياني كه براي اولين بار مشروط شده اند</a:t>
          </a:r>
          <a:endParaRPr lang="fa-IR" sz="3200" kern="1200" dirty="0"/>
        </a:p>
      </dsp:txBody>
      <dsp:txXfrm>
        <a:off x="3266081" y="275288"/>
        <a:ext cx="4094810" cy="1651731"/>
      </dsp:txXfrm>
    </dsp:sp>
    <dsp:sp modelId="{729FD3F3-C372-4AB6-BE66-33263F534027}">
      <dsp:nvSpPr>
        <dsp:cNvPr id="0" name=""/>
        <dsp:cNvSpPr/>
      </dsp:nvSpPr>
      <dsp:spPr>
        <a:xfrm>
          <a:off x="8542" y="564"/>
          <a:ext cx="3291840" cy="2202307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سن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جنس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تخلفات انتظامي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روابط عاطفه اي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مشكلات خانوادگي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مشكلات اقتصادي</a:t>
          </a:r>
          <a:endParaRPr lang="fa-IR" sz="1800" kern="1200" dirty="0"/>
        </a:p>
      </dsp:txBody>
      <dsp:txXfrm>
        <a:off x="116050" y="108072"/>
        <a:ext cx="3076824" cy="1987291"/>
      </dsp:txXfrm>
    </dsp:sp>
    <dsp:sp modelId="{7E9F4C71-5F5A-4C5D-BF21-F25CC39B5515}">
      <dsp:nvSpPr>
        <dsp:cNvPr id="0" name=""/>
        <dsp:cNvSpPr/>
      </dsp:nvSpPr>
      <dsp:spPr>
        <a:xfrm>
          <a:off x="3291839" y="2423102"/>
          <a:ext cx="4937760" cy="2202307"/>
        </a:xfrm>
        <a:prstGeom prst="rightArrow">
          <a:avLst>
            <a:gd name="adj1" fmla="val 75000"/>
            <a:gd name="adj2" fmla="val 50000"/>
          </a:avLst>
        </a:prstGeom>
        <a:solidFill>
          <a:srgbClr val="0070C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900" kern="1200" dirty="0" smtClean="0"/>
            <a:t>زير گروهي از ساير دانشجوياني كه در ترم مورد نظر مشروط نشده اند</a:t>
          </a:r>
          <a:endParaRPr lang="fa-IR" sz="2900" kern="1200" dirty="0"/>
        </a:p>
      </dsp:txBody>
      <dsp:txXfrm>
        <a:off x="3291839" y="2698390"/>
        <a:ext cx="4111895" cy="1651731"/>
      </dsp:txXfrm>
    </dsp:sp>
    <dsp:sp modelId="{211429E7-AA5F-48A4-B550-CA0435C23F25}">
      <dsp:nvSpPr>
        <dsp:cNvPr id="0" name=""/>
        <dsp:cNvSpPr/>
      </dsp:nvSpPr>
      <dsp:spPr>
        <a:xfrm>
          <a:off x="0" y="2423102"/>
          <a:ext cx="3291840" cy="2202307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سن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جنس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تخلفات انتظامي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روابط عاطفه اي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مشكلات خانوادگي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مشكلات اقتصادي</a:t>
          </a:r>
          <a:endParaRPr lang="fa-IR" sz="1800" kern="1200" dirty="0"/>
        </a:p>
      </dsp:txBody>
      <dsp:txXfrm>
        <a:off x="107508" y="2530610"/>
        <a:ext cx="3076824" cy="19872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BA5A9-83E7-4715-BBFD-F07C80699BC1}">
      <dsp:nvSpPr>
        <dsp:cNvPr id="0" name=""/>
        <dsp:cNvSpPr/>
      </dsp:nvSpPr>
      <dsp:spPr>
        <a:xfrm>
          <a:off x="6048718" y="531410"/>
          <a:ext cx="522973" cy="143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991"/>
              </a:lnTo>
              <a:lnTo>
                <a:pt x="522973" y="71991"/>
              </a:lnTo>
              <a:lnTo>
                <a:pt x="522973" y="143982"/>
              </a:lnTo>
            </a:path>
          </a:pathLst>
        </a:custGeom>
        <a:noFill/>
        <a:ln w="381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E7297-4478-4B08-9455-347FDF3FF06E}">
      <dsp:nvSpPr>
        <dsp:cNvPr id="0" name=""/>
        <dsp:cNvSpPr/>
      </dsp:nvSpPr>
      <dsp:spPr>
        <a:xfrm>
          <a:off x="6956888" y="1633057"/>
          <a:ext cx="263723" cy="655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406"/>
              </a:lnTo>
              <a:lnTo>
                <a:pt x="263723" y="655406"/>
              </a:lnTo>
            </a:path>
          </a:pathLst>
        </a:custGeom>
        <a:noFill/>
        <a:ln w="381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27EAF-B11E-4599-A186-CD10F77AED07}">
      <dsp:nvSpPr>
        <dsp:cNvPr id="0" name=""/>
        <dsp:cNvSpPr/>
      </dsp:nvSpPr>
      <dsp:spPr>
        <a:xfrm>
          <a:off x="6956888" y="1633057"/>
          <a:ext cx="263723" cy="253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200"/>
              </a:lnTo>
              <a:lnTo>
                <a:pt x="263723" y="253200"/>
              </a:lnTo>
            </a:path>
          </a:pathLst>
        </a:custGeom>
        <a:noFill/>
        <a:ln w="381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DF472-4EA5-4ABA-9B3F-C06D5E89E95F}">
      <dsp:nvSpPr>
        <dsp:cNvPr id="0" name=""/>
        <dsp:cNvSpPr/>
      </dsp:nvSpPr>
      <dsp:spPr>
        <a:xfrm>
          <a:off x="5517284" y="1018209"/>
          <a:ext cx="2005253" cy="130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58"/>
              </a:lnTo>
              <a:lnTo>
                <a:pt x="2005253" y="58858"/>
              </a:lnTo>
              <a:lnTo>
                <a:pt x="2005253" y="130849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42008-7062-4DAD-95BB-C86976BCE085}">
      <dsp:nvSpPr>
        <dsp:cNvPr id="0" name=""/>
        <dsp:cNvSpPr/>
      </dsp:nvSpPr>
      <dsp:spPr>
        <a:xfrm>
          <a:off x="5579745" y="3260259"/>
          <a:ext cx="103811" cy="1084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201"/>
              </a:lnTo>
              <a:lnTo>
                <a:pt x="103811" y="1084201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5E19B-5007-4634-B797-C26128765588}">
      <dsp:nvSpPr>
        <dsp:cNvPr id="0" name=""/>
        <dsp:cNvSpPr/>
      </dsp:nvSpPr>
      <dsp:spPr>
        <a:xfrm>
          <a:off x="5579745" y="3260259"/>
          <a:ext cx="103811" cy="425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496"/>
              </a:lnTo>
              <a:lnTo>
                <a:pt x="103811" y="425496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9B801-F5D7-4EFF-89D2-BCE9EA3C1CEF}">
      <dsp:nvSpPr>
        <dsp:cNvPr id="0" name=""/>
        <dsp:cNvSpPr/>
      </dsp:nvSpPr>
      <dsp:spPr>
        <a:xfrm>
          <a:off x="5355934" y="2783398"/>
          <a:ext cx="498064" cy="134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053"/>
              </a:lnTo>
              <a:lnTo>
                <a:pt x="498064" y="62053"/>
              </a:lnTo>
              <a:lnTo>
                <a:pt x="498064" y="13404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DB96A-688A-472F-8E7C-6D5C04DCD2A8}">
      <dsp:nvSpPr>
        <dsp:cNvPr id="0" name=""/>
        <dsp:cNvSpPr/>
      </dsp:nvSpPr>
      <dsp:spPr>
        <a:xfrm>
          <a:off x="4660415" y="3260259"/>
          <a:ext cx="109303" cy="1081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1794"/>
              </a:lnTo>
              <a:lnTo>
                <a:pt x="109303" y="108179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60ADA-7F06-47FE-8F00-F0BB6302A147}">
      <dsp:nvSpPr>
        <dsp:cNvPr id="0" name=""/>
        <dsp:cNvSpPr/>
      </dsp:nvSpPr>
      <dsp:spPr>
        <a:xfrm>
          <a:off x="4660415" y="3260259"/>
          <a:ext cx="109303" cy="405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109"/>
              </a:lnTo>
              <a:lnTo>
                <a:pt x="109303" y="405109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7173C-229D-4729-9123-9188836DCF23}">
      <dsp:nvSpPr>
        <dsp:cNvPr id="0" name=""/>
        <dsp:cNvSpPr/>
      </dsp:nvSpPr>
      <dsp:spPr>
        <a:xfrm>
          <a:off x="4934668" y="2783398"/>
          <a:ext cx="421266" cy="134044"/>
        </a:xfrm>
        <a:custGeom>
          <a:avLst/>
          <a:gdLst/>
          <a:ahLst/>
          <a:cxnLst/>
          <a:rect l="0" t="0" r="0" b="0"/>
          <a:pathLst>
            <a:path>
              <a:moveTo>
                <a:pt x="421266" y="0"/>
              </a:moveTo>
              <a:lnTo>
                <a:pt x="421266" y="62053"/>
              </a:lnTo>
              <a:lnTo>
                <a:pt x="0" y="62053"/>
              </a:lnTo>
              <a:lnTo>
                <a:pt x="0" y="13404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1B91D-6EA0-48D4-92A2-A04D6CD41743}">
      <dsp:nvSpPr>
        <dsp:cNvPr id="0" name=""/>
        <dsp:cNvSpPr/>
      </dsp:nvSpPr>
      <dsp:spPr>
        <a:xfrm>
          <a:off x="3911332" y="1495581"/>
          <a:ext cx="1444602" cy="153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418"/>
              </a:lnTo>
              <a:lnTo>
                <a:pt x="1444602" y="81418"/>
              </a:lnTo>
              <a:lnTo>
                <a:pt x="1444602" y="153410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93D20-31ED-4726-82D2-E614B2C41347}">
      <dsp:nvSpPr>
        <dsp:cNvPr id="0" name=""/>
        <dsp:cNvSpPr/>
      </dsp:nvSpPr>
      <dsp:spPr>
        <a:xfrm>
          <a:off x="3214940" y="2965406"/>
          <a:ext cx="102844" cy="802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190"/>
              </a:lnTo>
              <a:lnTo>
                <a:pt x="102844" y="802190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1181D-7B4C-4F84-A1F4-94A214140948}">
      <dsp:nvSpPr>
        <dsp:cNvPr id="0" name=""/>
        <dsp:cNvSpPr/>
      </dsp:nvSpPr>
      <dsp:spPr>
        <a:xfrm>
          <a:off x="3214940" y="2965406"/>
          <a:ext cx="102844" cy="315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390"/>
              </a:lnTo>
              <a:lnTo>
                <a:pt x="102844" y="315390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DA764-55D0-4E37-8A3F-600107772A9F}">
      <dsp:nvSpPr>
        <dsp:cNvPr id="0" name=""/>
        <dsp:cNvSpPr/>
      </dsp:nvSpPr>
      <dsp:spPr>
        <a:xfrm>
          <a:off x="2659578" y="2478607"/>
          <a:ext cx="829615" cy="143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991"/>
              </a:lnTo>
              <a:lnTo>
                <a:pt x="829615" y="71991"/>
              </a:lnTo>
              <a:lnTo>
                <a:pt x="829615" y="143982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69FBE-A70F-40EE-ABF2-1CE48E810FC6}">
      <dsp:nvSpPr>
        <dsp:cNvPr id="0" name=""/>
        <dsp:cNvSpPr/>
      </dsp:nvSpPr>
      <dsp:spPr>
        <a:xfrm>
          <a:off x="2385325" y="2965406"/>
          <a:ext cx="102844" cy="802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190"/>
              </a:lnTo>
              <a:lnTo>
                <a:pt x="102844" y="802190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311E9-9FBE-4B8C-87B1-127AB56BED2B}">
      <dsp:nvSpPr>
        <dsp:cNvPr id="0" name=""/>
        <dsp:cNvSpPr/>
      </dsp:nvSpPr>
      <dsp:spPr>
        <a:xfrm>
          <a:off x="2385325" y="2965406"/>
          <a:ext cx="102844" cy="315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390"/>
              </a:lnTo>
              <a:lnTo>
                <a:pt x="102844" y="315390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AE899-82B5-40F5-83EC-B18BC1B496FF}">
      <dsp:nvSpPr>
        <dsp:cNvPr id="0" name=""/>
        <dsp:cNvSpPr/>
      </dsp:nvSpPr>
      <dsp:spPr>
        <a:xfrm>
          <a:off x="2613858" y="2478607"/>
          <a:ext cx="91440" cy="1439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982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49D8-F073-433E-B89C-7302EA05EC00}">
      <dsp:nvSpPr>
        <dsp:cNvPr id="0" name=""/>
        <dsp:cNvSpPr/>
      </dsp:nvSpPr>
      <dsp:spPr>
        <a:xfrm>
          <a:off x="1829962" y="2478607"/>
          <a:ext cx="829615" cy="143982"/>
        </a:xfrm>
        <a:custGeom>
          <a:avLst/>
          <a:gdLst/>
          <a:ahLst/>
          <a:cxnLst/>
          <a:rect l="0" t="0" r="0" b="0"/>
          <a:pathLst>
            <a:path>
              <a:moveTo>
                <a:pt x="829615" y="0"/>
              </a:moveTo>
              <a:lnTo>
                <a:pt x="829615" y="71991"/>
              </a:lnTo>
              <a:lnTo>
                <a:pt x="0" y="71991"/>
              </a:lnTo>
              <a:lnTo>
                <a:pt x="0" y="143982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35BAC-1D3B-4CED-A7B9-8139595C5A64}">
      <dsp:nvSpPr>
        <dsp:cNvPr id="0" name=""/>
        <dsp:cNvSpPr/>
      </dsp:nvSpPr>
      <dsp:spPr>
        <a:xfrm>
          <a:off x="1645771" y="1991808"/>
          <a:ext cx="1013807" cy="143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991"/>
              </a:lnTo>
              <a:lnTo>
                <a:pt x="1013807" y="71991"/>
              </a:lnTo>
              <a:lnTo>
                <a:pt x="1013807" y="143982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7C331-17F0-40DE-A88D-8949F2BA9BC2}">
      <dsp:nvSpPr>
        <dsp:cNvPr id="0" name=""/>
        <dsp:cNvSpPr/>
      </dsp:nvSpPr>
      <dsp:spPr>
        <a:xfrm>
          <a:off x="357710" y="2478607"/>
          <a:ext cx="102844" cy="802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190"/>
              </a:lnTo>
              <a:lnTo>
                <a:pt x="102844" y="80219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ECBB7-AEC7-43FE-B5C2-F92162DBF9B8}">
      <dsp:nvSpPr>
        <dsp:cNvPr id="0" name=""/>
        <dsp:cNvSpPr/>
      </dsp:nvSpPr>
      <dsp:spPr>
        <a:xfrm>
          <a:off x="357710" y="2478607"/>
          <a:ext cx="102844" cy="315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390"/>
              </a:lnTo>
              <a:lnTo>
                <a:pt x="102844" y="31539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55896-660F-4EAD-8E88-25525B2153B9}">
      <dsp:nvSpPr>
        <dsp:cNvPr id="0" name=""/>
        <dsp:cNvSpPr/>
      </dsp:nvSpPr>
      <dsp:spPr>
        <a:xfrm>
          <a:off x="631963" y="1991808"/>
          <a:ext cx="1013807" cy="143982"/>
        </a:xfrm>
        <a:custGeom>
          <a:avLst/>
          <a:gdLst/>
          <a:ahLst/>
          <a:cxnLst/>
          <a:rect l="0" t="0" r="0" b="0"/>
          <a:pathLst>
            <a:path>
              <a:moveTo>
                <a:pt x="1013807" y="0"/>
              </a:moveTo>
              <a:lnTo>
                <a:pt x="1013807" y="71991"/>
              </a:lnTo>
              <a:lnTo>
                <a:pt x="0" y="71991"/>
              </a:lnTo>
              <a:lnTo>
                <a:pt x="0" y="143982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E4120-F577-497A-B231-158A7A7BBD08}">
      <dsp:nvSpPr>
        <dsp:cNvPr id="0" name=""/>
        <dsp:cNvSpPr/>
      </dsp:nvSpPr>
      <dsp:spPr>
        <a:xfrm>
          <a:off x="1645771" y="1495581"/>
          <a:ext cx="2265561" cy="153410"/>
        </a:xfrm>
        <a:custGeom>
          <a:avLst/>
          <a:gdLst/>
          <a:ahLst/>
          <a:cxnLst/>
          <a:rect l="0" t="0" r="0" b="0"/>
          <a:pathLst>
            <a:path>
              <a:moveTo>
                <a:pt x="2265561" y="0"/>
              </a:moveTo>
              <a:lnTo>
                <a:pt x="2265561" y="81418"/>
              </a:lnTo>
              <a:lnTo>
                <a:pt x="0" y="81418"/>
              </a:lnTo>
              <a:lnTo>
                <a:pt x="0" y="153410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188BB-1FB3-4AC6-A299-4E7787C6ADAF}">
      <dsp:nvSpPr>
        <dsp:cNvPr id="0" name=""/>
        <dsp:cNvSpPr/>
      </dsp:nvSpPr>
      <dsp:spPr>
        <a:xfrm>
          <a:off x="3911332" y="1018209"/>
          <a:ext cx="1605952" cy="134555"/>
        </a:xfrm>
        <a:custGeom>
          <a:avLst/>
          <a:gdLst/>
          <a:ahLst/>
          <a:cxnLst/>
          <a:rect l="0" t="0" r="0" b="0"/>
          <a:pathLst>
            <a:path>
              <a:moveTo>
                <a:pt x="1605952" y="0"/>
              </a:moveTo>
              <a:lnTo>
                <a:pt x="1605952" y="62563"/>
              </a:lnTo>
              <a:lnTo>
                <a:pt x="0" y="62563"/>
              </a:lnTo>
              <a:lnTo>
                <a:pt x="0" y="134555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8E377-F17F-47E1-9D15-196347FDB24E}">
      <dsp:nvSpPr>
        <dsp:cNvPr id="0" name=""/>
        <dsp:cNvSpPr/>
      </dsp:nvSpPr>
      <dsp:spPr>
        <a:xfrm>
          <a:off x="5517284" y="531410"/>
          <a:ext cx="531433" cy="143982"/>
        </a:xfrm>
        <a:custGeom>
          <a:avLst/>
          <a:gdLst/>
          <a:ahLst/>
          <a:cxnLst/>
          <a:rect l="0" t="0" r="0" b="0"/>
          <a:pathLst>
            <a:path>
              <a:moveTo>
                <a:pt x="531433" y="0"/>
              </a:moveTo>
              <a:lnTo>
                <a:pt x="531433" y="71991"/>
              </a:lnTo>
              <a:lnTo>
                <a:pt x="0" y="71991"/>
              </a:lnTo>
              <a:lnTo>
                <a:pt x="0" y="143982"/>
              </a:lnTo>
            </a:path>
          </a:pathLst>
        </a:custGeom>
        <a:noFill/>
        <a:ln w="381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90DA9-3CCF-4388-BDA4-70DD711B5275}">
      <dsp:nvSpPr>
        <dsp:cNvPr id="0" name=""/>
        <dsp:cNvSpPr/>
      </dsp:nvSpPr>
      <dsp:spPr>
        <a:xfrm>
          <a:off x="4375480" y="2407"/>
          <a:ext cx="3346476" cy="529003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انواع مطالعات</a:t>
          </a:r>
          <a:endParaRPr lang="fa-I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sp:txBody>
      <dsp:txXfrm>
        <a:off x="4375480" y="2407"/>
        <a:ext cx="3346476" cy="529003"/>
      </dsp:txXfrm>
    </dsp:sp>
    <dsp:sp modelId="{1463B754-9B42-4E0E-A850-9F26F746A9F1}">
      <dsp:nvSpPr>
        <dsp:cNvPr id="0" name=""/>
        <dsp:cNvSpPr/>
      </dsp:nvSpPr>
      <dsp:spPr>
        <a:xfrm>
          <a:off x="5066302" y="675393"/>
          <a:ext cx="901963" cy="3428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Zar" pitchFamily="2" charset="-78"/>
            </a:rPr>
            <a:t>كمي</a:t>
          </a:r>
        </a:p>
      </dsp:txBody>
      <dsp:txXfrm>
        <a:off x="5066302" y="675393"/>
        <a:ext cx="901963" cy="342816"/>
      </dsp:txXfrm>
    </dsp:sp>
    <dsp:sp modelId="{9FE415B1-2239-4DB7-8ADB-042957FDD632}">
      <dsp:nvSpPr>
        <dsp:cNvPr id="0" name=""/>
        <dsp:cNvSpPr/>
      </dsp:nvSpPr>
      <dsp:spPr>
        <a:xfrm>
          <a:off x="3094116" y="1152765"/>
          <a:ext cx="1634431" cy="342816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Zar" pitchFamily="2" charset="-78"/>
            </a:rPr>
            <a:t>نمونه فرد است</a:t>
          </a:r>
          <a:endParaRPr lang="fa-IR" sz="2000" kern="1200" dirty="0">
            <a:cs typeface="B Zar" pitchFamily="2" charset="-78"/>
          </a:endParaRPr>
        </a:p>
      </dsp:txBody>
      <dsp:txXfrm>
        <a:off x="3094116" y="1152765"/>
        <a:ext cx="1634431" cy="342816"/>
      </dsp:txXfrm>
    </dsp:sp>
    <dsp:sp modelId="{5D86C67D-5EB6-4D38-9AE8-E652BDCF6CBE}">
      <dsp:nvSpPr>
        <dsp:cNvPr id="0" name=""/>
        <dsp:cNvSpPr/>
      </dsp:nvSpPr>
      <dsp:spPr>
        <a:xfrm>
          <a:off x="1086788" y="1648991"/>
          <a:ext cx="1117965" cy="342816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Zar" pitchFamily="2" charset="-78"/>
            </a:rPr>
            <a:t>مشاهده اي</a:t>
          </a:r>
          <a:endParaRPr lang="fa-IR" sz="1400" kern="1200" dirty="0">
            <a:cs typeface="B Zar" pitchFamily="2" charset="-78"/>
          </a:endParaRPr>
        </a:p>
      </dsp:txBody>
      <dsp:txXfrm>
        <a:off x="1086788" y="1648991"/>
        <a:ext cx="1117965" cy="342816"/>
      </dsp:txXfrm>
    </dsp:sp>
    <dsp:sp modelId="{68C33B33-985C-4D29-828A-D2C66CB545EA}">
      <dsp:nvSpPr>
        <dsp:cNvPr id="0" name=""/>
        <dsp:cNvSpPr/>
      </dsp:nvSpPr>
      <dsp:spPr>
        <a:xfrm>
          <a:off x="289147" y="2135790"/>
          <a:ext cx="685632" cy="342816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Zar" pitchFamily="2" charset="-78"/>
            </a:rPr>
            <a:t>توصيفي</a:t>
          </a:r>
          <a:endParaRPr lang="fa-IR" sz="1100" b="1" kern="1200" dirty="0">
            <a:cs typeface="B Zar" pitchFamily="2" charset="-78"/>
          </a:endParaRPr>
        </a:p>
      </dsp:txBody>
      <dsp:txXfrm>
        <a:off x="289147" y="2135790"/>
        <a:ext cx="685632" cy="342816"/>
      </dsp:txXfrm>
    </dsp:sp>
    <dsp:sp modelId="{3F24E2E9-2C30-4AFC-9075-623A78AB5BF2}">
      <dsp:nvSpPr>
        <dsp:cNvPr id="0" name=""/>
        <dsp:cNvSpPr/>
      </dsp:nvSpPr>
      <dsp:spPr>
        <a:xfrm>
          <a:off x="460555" y="2622590"/>
          <a:ext cx="882607" cy="34281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b="1" kern="1200" dirty="0" smtClean="0">
              <a:cs typeface="B Zar" pitchFamily="2" charset="-78"/>
            </a:rPr>
            <a:t>گزارش موردي</a:t>
          </a:r>
        </a:p>
      </dsp:txBody>
      <dsp:txXfrm>
        <a:off x="460555" y="2622590"/>
        <a:ext cx="882607" cy="342816"/>
      </dsp:txXfrm>
    </dsp:sp>
    <dsp:sp modelId="{BF7BF25B-F214-46C3-9362-0D00F5DEB50E}">
      <dsp:nvSpPr>
        <dsp:cNvPr id="0" name=""/>
        <dsp:cNvSpPr/>
      </dsp:nvSpPr>
      <dsp:spPr>
        <a:xfrm>
          <a:off x="460555" y="3109389"/>
          <a:ext cx="825131" cy="34281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cs typeface="B Zar" pitchFamily="2" charset="-78"/>
            </a:rPr>
            <a:t>مقطعي</a:t>
          </a:r>
        </a:p>
      </dsp:txBody>
      <dsp:txXfrm>
        <a:off x="460555" y="3109389"/>
        <a:ext cx="825131" cy="342816"/>
      </dsp:txXfrm>
    </dsp:sp>
    <dsp:sp modelId="{DC2B4FDB-3849-4788-B04D-D4FD96F56C77}">
      <dsp:nvSpPr>
        <dsp:cNvPr id="0" name=""/>
        <dsp:cNvSpPr/>
      </dsp:nvSpPr>
      <dsp:spPr>
        <a:xfrm>
          <a:off x="2316762" y="2135790"/>
          <a:ext cx="685632" cy="342816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Zar" pitchFamily="2" charset="-78"/>
            </a:rPr>
            <a:t>تحليلي</a:t>
          </a:r>
        </a:p>
      </dsp:txBody>
      <dsp:txXfrm>
        <a:off x="2316762" y="2135790"/>
        <a:ext cx="685632" cy="342816"/>
      </dsp:txXfrm>
    </dsp:sp>
    <dsp:sp modelId="{0D357CA4-99AA-4C08-A924-3A94C950A523}">
      <dsp:nvSpPr>
        <dsp:cNvPr id="0" name=""/>
        <dsp:cNvSpPr/>
      </dsp:nvSpPr>
      <dsp:spPr>
        <a:xfrm>
          <a:off x="1487146" y="2622590"/>
          <a:ext cx="685632" cy="34281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Zar" pitchFamily="2" charset="-78"/>
            </a:rPr>
            <a:t>مقطعي</a:t>
          </a:r>
          <a:endParaRPr lang="fa-IR" sz="1200" kern="1200" dirty="0">
            <a:cs typeface="B Zar" pitchFamily="2" charset="-78"/>
          </a:endParaRPr>
        </a:p>
      </dsp:txBody>
      <dsp:txXfrm>
        <a:off x="1487146" y="2622590"/>
        <a:ext cx="685632" cy="342816"/>
      </dsp:txXfrm>
    </dsp:sp>
    <dsp:sp modelId="{E4D215AC-E91D-4EA9-A861-68372170992D}">
      <dsp:nvSpPr>
        <dsp:cNvPr id="0" name=""/>
        <dsp:cNvSpPr/>
      </dsp:nvSpPr>
      <dsp:spPr>
        <a:xfrm>
          <a:off x="2316762" y="2622590"/>
          <a:ext cx="685632" cy="34281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Zar" pitchFamily="2" charset="-78"/>
            </a:rPr>
            <a:t>مورد شاهدي</a:t>
          </a:r>
          <a:endParaRPr lang="fa-IR" sz="1200" kern="1200" dirty="0">
            <a:cs typeface="B Zar" pitchFamily="2" charset="-78"/>
          </a:endParaRPr>
        </a:p>
      </dsp:txBody>
      <dsp:txXfrm>
        <a:off x="2316762" y="2622590"/>
        <a:ext cx="685632" cy="342816"/>
      </dsp:txXfrm>
    </dsp:sp>
    <dsp:sp modelId="{3D7995A1-0BCB-4A8A-9ED3-EE088CEAA1B0}">
      <dsp:nvSpPr>
        <dsp:cNvPr id="0" name=""/>
        <dsp:cNvSpPr/>
      </dsp:nvSpPr>
      <dsp:spPr>
        <a:xfrm>
          <a:off x="2488170" y="3109389"/>
          <a:ext cx="685632" cy="34281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dirty="0" smtClean="0">
              <a:cs typeface="B Zar" pitchFamily="2" charset="-78"/>
            </a:rPr>
            <a:t>گذشته نگر</a:t>
          </a:r>
          <a:endParaRPr lang="fa-IR" sz="1050" kern="1200" dirty="0">
            <a:cs typeface="B Zar" pitchFamily="2" charset="-78"/>
          </a:endParaRPr>
        </a:p>
      </dsp:txBody>
      <dsp:txXfrm>
        <a:off x="2488170" y="3109389"/>
        <a:ext cx="685632" cy="342816"/>
      </dsp:txXfrm>
    </dsp:sp>
    <dsp:sp modelId="{D8511CD5-FBCD-4BDE-A31C-6C85F777FEEB}">
      <dsp:nvSpPr>
        <dsp:cNvPr id="0" name=""/>
        <dsp:cNvSpPr/>
      </dsp:nvSpPr>
      <dsp:spPr>
        <a:xfrm>
          <a:off x="2488170" y="3596188"/>
          <a:ext cx="685632" cy="34281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dirty="0" smtClean="0">
              <a:cs typeface="B Zar" pitchFamily="2" charset="-78"/>
            </a:rPr>
            <a:t>آينده نگر</a:t>
          </a:r>
          <a:endParaRPr lang="fa-IR" sz="1050" kern="1200" dirty="0">
            <a:cs typeface="B Zar" pitchFamily="2" charset="-78"/>
          </a:endParaRPr>
        </a:p>
      </dsp:txBody>
      <dsp:txXfrm>
        <a:off x="2488170" y="3596188"/>
        <a:ext cx="685632" cy="342816"/>
      </dsp:txXfrm>
    </dsp:sp>
    <dsp:sp modelId="{DA6F274E-CB27-42AE-9C21-5EAFECB2824A}">
      <dsp:nvSpPr>
        <dsp:cNvPr id="0" name=""/>
        <dsp:cNvSpPr/>
      </dsp:nvSpPr>
      <dsp:spPr>
        <a:xfrm>
          <a:off x="3146377" y="2622590"/>
          <a:ext cx="685632" cy="34281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Zar" pitchFamily="2" charset="-78"/>
            </a:rPr>
            <a:t>هم گروهي</a:t>
          </a:r>
          <a:endParaRPr lang="fa-IR" sz="1200" kern="1200" dirty="0">
            <a:cs typeface="B Zar" pitchFamily="2" charset="-78"/>
          </a:endParaRPr>
        </a:p>
      </dsp:txBody>
      <dsp:txXfrm>
        <a:off x="3146377" y="2622590"/>
        <a:ext cx="685632" cy="342816"/>
      </dsp:txXfrm>
    </dsp:sp>
    <dsp:sp modelId="{ABC1D39E-744E-4E35-8955-90978CFBAC78}">
      <dsp:nvSpPr>
        <dsp:cNvPr id="0" name=""/>
        <dsp:cNvSpPr/>
      </dsp:nvSpPr>
      <dsp:spPr>
        <a:xfrm>
          <a:off x="3317785" y="3109389"/>
          <a:ext cx="685632" cy="34281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dirty="0" smtClean="0">
              <a:cs typeface="B Zar" pitchFamily="2" charset="-78"/>
            </a:rPr>
            <a:t>آينده نگر</a:t>
          </a:r>
          <a:endParaRPr lang="fa-IR" sz="1050" kern="1200" dirty="0">
            <a:cs typeface="B Zar" pitchFamily="2" charset="-78"/>
          </a:endParaRPr>
        </a:p>
      </dsp:txBody>
      <dsp:txXfrm>
        <a:off x="3317785" y="3109389"/>
        <a:ext cx="685632" cy="342816"/>
      </dsp:txXfrm>
    </dsp:sp>
    <dsp:sp modelId="{90819847-14EE-4426-BA12-D60603E1EE34}">
      <dsp:nvSpPr>
        <dsp:cNvPr id="0" name=""/>
        <dsp:cNvSpPr/>
      </dsp:nvSpPr>
      <dsp:spPr>
        <a:xfrm>
          <a:off x="3317785" y="3596188"/>
          <a:ext cx="685632" cy="34281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dirty="0" smtClean="0">
              <a:cs typeface="B Zar" pitchFamily="2" charset="-78"/>
            </a:rPr>
            <a:t>گذشته نگر</a:t>
          </a:r>
          <a:endParaRPr lang="fa-IR" sz="1050" kern="1200" dirty="0">
            <a:cs typeface="B Zar" pitchFamily="2" charset="-78"/>
          </a:endParaRPr>
        </a:p>
      </dsp:txBody>
      <dsp:txXfrm>
        <a:off x="3317785" y="3596188"/>
        <a:ext cx="685632" cy="342816"/>
      </dsp:txXfrm>
    </dsp:sp>
    <dsp:sp modelId="{9D089B82-0466-4EEA-BF90-A0B8AE7BBE75}">
      <dsp:nvSpPr>
        <dsp:cNvPr id="0" name=""/>
        <dsp:cNvSpPr/>
      </dsp:nvSpPr>
      <dsp:spPr>
        <a:xfrm>
          <a:off x="3975992" y="1648991"/>
          <a:ext cx="2759883" cy="1134406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kern="1200" dirty="0" smtClean="0">
              <a:cs typeface="B Zar" pitchFamily="2" charset="-78"/>
            </a:rPr>
            <a:t>مداخله اي</a:t>
          </a:r>
        </a:p>
      </dsp:txBody>
      <dsp:txXfrm>
        <a:off x="3975992" y="1648991"/>
        <a:ext cx="2759883" cy="1134406"/>
      </dsp:txXfrm>
    </dsp:sp>
    <dsp:sp modelId="{5D2D0EAE-0AA0-49BD-A219-1F18039873D3}">
      <dsp:nvSpPr>
        <dsp:cNvPr id="0" name=""/>
        <dsp:cNvSpPr/>
      </dsp:nvSpPr>
      <dsp:spPr>
        <a:xfrm>
          <a:off x="4591851" y="2917442"/>
          <a:ext cx="685632" cy="342816"/>
        </a:xfrm>
        <a:prstGeom prst="rect">
          <a:avLst/>
        </a:prstGeom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تجربي</a:t>
          </a:r>
          <a:endParaRPr lang="fa-IR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sp:txBody>
      <dsp:txXfrm>
        <a:off x="4591851" y="2917442"/>
        <a:ext cx="685632" cy="342816"/>
      </dsp:txXfrm>
    </dsp:sp>
    <dsp:sp modelId="{93677A3A-8EDE-435F-ACC1-72F2ABD09A1D}">
      <dsp:nvSpPr>
        <dsp:cNvPr id="0" name=""/>
        <dsp:cNvSpPr/>
      </dsp:nvSpPr>
      <dsp:spPr>
        <a:xfrm>
          <a:off x="4769718" y="3414180"/>
          <a:ext cx="685632" cy="50237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b="1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بر روي نمونه هاي مستقل انساني</a:t>
          </a:r>
          <a:endParaRPr lang="fa-IR" sz="1050" b="1" kern="1200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sp:txBody>
      <dsp:txXfrm>
        <a:off x="4769718" y="3414180"/>
        <a:ext cx="685632" cy="502376"/>
      </dsp:txXfrm>
    </dsp:sp>
    <dsp:sp modelId="{6474EFE0-E2B6-495E-88C7-76A2CD9966AD}">
      <dsp:nvSpPr>
        <dsp:cNvPr id="0" name=""/>
        <dsp:cNvSpPr/>
      </dsp:nvSpPr>
      <dsp:spPr>
        <a:xfrm>
          <a:off x="4769718" y="4060539"/>
          <a:ext cx="685632" cy="56302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b="1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بر روي جمعيتهاي انساني</a:t>
          </a:r>
          <a:endParaRPr lang="fa-IR" sz="1050" b="1" kern="1200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sp:txBody>
      <dsp:txXfrm>
        <a:off x="4769718" y="4060539"/>
        <a:ext cx="685632" cy="563027"/>
      </dsp:txXfrm>
    </dsp:sp>
    <dsp:sp modelId="{E7026B5E-0EDF-41D4-B9E7-F9461DEA150C}">
      <dsp:nvSpPr>
        <dsp:cNvPr id="0" name=""/>
        <dsp:cNvSpPr/>
      </dsp:nvSpPr>
      <dsp:spPr>
        <a:xfrm>
          <a:off x="5511182" y="2917442"/>
          <a:ext cx="685632" cy="342816"/>
        </a:xfrm>
        <a:prstGeom prst="rect">
          <a:avLst/>
        </a:prstGeom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نيمه تجربي</a:t>
          </a:r>
          <a:endParaRPr lang="fa-IR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sp:txBody>
      <dsp:txXfrm>
        <a:off x="5511182" y="2917442"/>
        <a:ext cx="685632" cy="342816"/>
      </dsp:txXfrm>
    </dsp:sp>
    <dsp:sp modelId="{3CCAAE69-8A79-4C5B-93BA-D82CB2DB08A2}">
      <dsp:nvSpPr>
        <dsp:cNvPr id="0" name=""/>
        <dsp:cNvSpPr/>
      </dsp:nvSpPr>
      <dsp:spPr>
        <a:xfrm>
          <a:off x="5683557" y="3434567"/>
          <a:ext cx="685632" cy="50237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مطالعات قبل و بعد</a:t>
          </a:r>
          <a:endParaRPr lang="fa-IR" sz="1100" b="1" kern="1200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sp:txBody>
      <dsp:txXfrm>
        <a:off x="5683557" y="3434567"/>
        <a:ext cx="685632" cy="502376"/>
      </dsp:txXfrm>
    </dsp:sp>
    <dsp:sp modelId="{DA783BC8-A7A5-4A05-87B9-77DF16ED5B5D}">
      <dsp:nvSpPr>
        <dsp:cNvPr id="0" name=""/>
        <dsp:cNvSpPr/>
      </dsp:nvSpPr>
      <dsp:spPr>
        <a:xfrm>
          <a:off x="5683557" y="4062947"/>
          <a:ext cx="685632" cy="56302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800" b="1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بدون تصادفي كردن</a:t>
          </a:r>
          <a:endParaRPr lang="fa-IR" sz="800" b="1" kern="1200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sp:txBody>
      <dsp:txXfrm>
        <a:off x="5683557" y="4062947"/>
        <a:ext cx="685632" cy="563027"/>
      </dsp:txXfrm>
    </dsp:sp>
    <dsp:sp modelId="{21A0845D-9EB9-4B03-A911-E21E48603B2B}">
      <dsp:nvSpPr>
        <dsp:cNvPr id="0" name=""/>
        <dsp:cNvSpPr/>
      </dsp:nvSpPr>
      <dsp:spPr>
        <a:xfrm>
          <a:off x="6815475" y="1149059"/>
          <a:ext cx="1414124" cy="483998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نمونه جمعيت است، اكولوژيك</a:t>
          </a:r>
          <a:endParaRPr lang="fa-IR" sz="14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Zar" pitchFamily="2" charset="-78"/>
          </a:endParaRPr>
        </a:p>
      </dsp:txBody>
      <dsp:txXfrm>
        <a:off x="6815475" y="1149059"/>
        <a:ext cx="1414124" cy="483998"/>
      </dsp:txXfrm>
    </dsp:sp>
    <dsp:sp modelId="{847F2C68-9BE9-469F-AB2C-0564BD69E3D3}">
      <dsp:nvSpPr>
        <dsp:cNvPr id="0" name=""/>
        <dsp:cNvSpPr/>
      </dsp:nvSpPr>
      <dsp:spPr>
        <a:xfrm>
          <a:off x="7220611" y="1714850"/>
          <a:ext cx="685632" cy="342816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توصيفي</a:t>
          </a:r>
          <a:endParaRPr lang="fa-IR" sz="10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cs typeface="B Zar" pitchFamily="2" charset="-78"/>
          </a:endParaRPr>
        </a:p>
      </dsp:txBody>
      <dsp:txXfrm>
        <a:off x="7220611" y="1714850"/>
        <a:ext cx="685632" cy="342816"/>
      </dsp:txXfrm>
    </dsp:sp>
    <dsp:sp modelId="{5DEF311B-5E1A-4F12-AD2C-994FA32FA6BB}">
      <dsp:nvSpPr>
        <dsp:cNvPr id="0" name=""/>
        <dsp:cNvSpPr/>
      </dsp:nvSpPr>
      <dsp:spPr>
        <a:xfrm>
          <a:off x="7220611" y="2117055"/>
          <a:ext cx="685632" cy="342816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تحليلي</a:t>
          </a:r>
          <a:endParaRPr lang="fa-IR" sz="1000" b="1" kern="1200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/>
            </a:solidFill>
            <a:effectLst/>
            <a:cs typeface="B Zar" pitchFamily="2" charset="-78"/>
          </a:endParaRPr>
        </a:p>
      </dsp:txBody>
      <dsp:txXfrm>
        <a:off x="7220611" y="2117055"/>
        <a:ext cx="685632" cy="342816"/>
      </dsp:txXfrm>
    </dsp:sp>
    <dsp:sp modelId="{25A64416-BE91-45D8-A733-25B0A29653EF}">
      <dsp:nvSpPr>
        <dsp:cNvPr id="0" name=""/>
        <dsp:cNvSpPr/>
      </dsp:nvSpPr>
      <dsp:spPr>
        <a:xfrm>
          <a:off x="6112249" y="675393"/>
          <a:ext cx="918884" cy="342816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Zar" pitchFamily="2" charset="-78"/>
            </a:rPr>
            <a:t>كيفي</a:t>
          </a:r>
          <a:endParaRPr lang="fa-IR" sz="2400" kern="1200" dirty="0">
            <a:cs typeface="B Zar" pitchFamily="2" charset="-78"/>
          </a:endParaRPr>
        </a:p>
      </dsp:txBody>
      <dsp:txXfrm>
        <a:off x="6112249" y="675393"/>
        <a:ext cx="918884" cy="3428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7C457-B407-4BA8-BE6F-2BEAA0294E17}">
      <dsp:nvSpPr>
        <dsp:cNvPr id="0" name=""/>
        <dsp:cNvSpPr/>
      </dsp:nvSpPr>
      <dsp:spPr>
        <a:xfrm>
          <a:off x="3470621" y="1010932"/>
          <a:ext cx="2717916" cy="91440"/>
        </a:xfrm>
        <a:custGeom>
          <a:avLst/>
          <a:gdLst/>
          <a:ahLst/>
          <a:cxnLst/>
          <a:rect l="0" t="0" r="0" b="0"/>
          <a:pathLst>
            <a:path>
              <a:moveTo>
                <a:pt x="2717916" y="50513"/>
              </a:moveTo>
              <a:lnTo>
                <a:pt x="0" y="45720"/>
              </a:lnTo>
            </a:path>
          </a:pathLst>
        </a:custGeom>
        <a:noFill/>
        <a:ln w="381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BA5A9-83E7-4715-BBFD-F07C80699BC1}">
      <dsp:nvSpPr>
        <dsp:cNvPr id="0" name=""/>
        <dsp:cNvSpPr/>
      </dsp:nvSpPr>
      <dsp:spPr>
        <a:xfrm>
          <a:off x="5115143" y="1061445"/>
          <a:ext cx="1073394" cy="138938"/>
        </a:xfrm>
        <a:custGeom>
          <a:avLst/>
          <a:gdLst/>
          <a:ahLst/>
          <a:cxnLst/>
          <a:rect l="0" t="0" r="0" b="0"/>
          <a:pathLst>
            <a:path>
              <a:moveTo>
                <a:pt x="1073394" y="0"/>
              </a:moveTo>
              <a:lnTo>
                <a:pt x="1073394" y="69469"/>
              </a:lnTo>
              <a:lnTo>
                <a:pt x="0" y="69469"/>
              </a:lnTo>
              <a:lnTo>
                <a:pt x="0" y="138938"/>
              </a:lnTo>
            </a:path>
          </a:pathLst>
        </a:custGeom>
        <a:noFill/>
        <a:ln w="381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E7297-4478-4B08-9455-347FDF3FF06E}">
      <dsp:nvSpPr>
        <dsp:cNvPr id="0" name=""/>
        <dsp:cNvSpPr/>
      </dsp:nvSpPr>
      <dsp:spPr>
        <a:xfrm>
          <a:off x="5300914" y="2124494"/>
          <a:ext cx="187524" cy="632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443"/>
              </a:lnTo>
              <a:lnTo>
                <a:pt x="187524" y="632443"/>
              </a:lnTo>
            </a:path>
          </a:pathLst>
        </a:custGeom>
        <a:noFill/>
        <a:ln w="381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27EAF-B11E-4599-A186-CD10F77AED07}">
      <dsp:nvSpPr>
        <dsp:cNvPr id="0" name=""/>
        <dsp:cNvSpPr/>
      </dsp:nvSpPr>
      <dsp:spPr>
        <a:xfrm>
          <a:off x="5300914" y="2124494"/>
          <a:ext cx="187524" cy="244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329"/>
              </a:lnTo>
              <a:lnTo>
                <a:pt x="187524" y="244329"/>
              </a:lnTo>
            </a:path>
          </a:pathLst>
        </a:custGeom>
        <a:noFill/>
        <a:ln w="381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DF472-4EA5-4ABA-9B3F-C06D5E89E95F}">
      <dsp:nvSpPr>
        <dsp:cNvPr id="0" name=""/>
        <dsp:cNvSpPr/>
      </dsp:nvSpPr>
      <dsp:spPr>
        <a:xfrm>
          <a:off x="4097679" y="1531189"/>
          <a:ext cx="1749066" cy="126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95"/>
              </a:lnTo>
              <a:lnTo>
                <a:pt x="1749066" y="56795"/>
              </a:lnTo>
              <a:lnTo>
                <a:pt x="1749066" y="126265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42008-7062-4DAD-95BB-C86976BCE085}">
      <dsp:nvSpPr>
        <dsp:cNvPr id="0" name=""/>
        <dsp:cNvSpPr/>
      </dsp:nvSpPr>
      <dsp:spPr>
        <a:xfrm>
          <a:off x="4505577" y="2930828"/>
          <a:ext cx="100174" cy="1049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9750"/>
              </a:lnTo>
              <a:lnTo>
                <a:pt x="100174" y="1049750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5E19B-5007-4634-B797-C26128765588}">
      <dsp:nvSpPr>
        <dsp:cNvPr id="0" name=""/>
        <dsp:cNvSpPr/>
      </dsp:nvSpPr>
      <dsp:spPr>
        <a:xfrm>
          <a:off x="4505577" y="2930828"/>
          <a:ext cx="100174" cy="410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588"/>
              </a:lnTo>
              <a:lnTo>
                <a:pt x="100174" y="410588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9B801-F5D7-4EFF-89D2-BCE9EA3C1CEF}">
      <dsp:nvSpPr>
        <dsp:cNvPr id="0" name=""/>
        <dsp:cNvSpPr/>
      </dsp:nvSpPr>
      <dsp:spPr>
        <a:xfrm>
          <a:off x="4289607" y="2470675"/>
          <a:ext cx="480613" cy="129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79"/>
              </a:lnTo>
              <a:lnTo>
                <a:pt x="480613" y="59879"/>
              </a:lnTo>
              <a:lnTo>
                <a:pt x="480613" y="129348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DB96A-688A-472F-8E7C-6D5C04DCD2A8}">
      <dsp:nvSpPr>
        <dsp:cNvPr id="0" name=""/>
        <dsp:cNvSpPr/>
      </dsp:nvSpPr>
      <dsp:spPr>
        <a:xfrm>
          <a:off x="3618456" y="2930828"/>
          <a:ext cx="105473" cy="1043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3892"/>
              </a:lnTo>
              <a:lnTo>
                <a:pt x="105473" y="1043892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60ADA-7F06-47FE-8F00-F0BB6302A147}">
      <dsp:nvSpPr>
        <dsp:cNvPr id="0" name=""/>
        <dsp:cNvSpPr/>
      </dsp:nvSpPr>
      <dsp:spPr>
        <a:xfrm>
          <a:off x="3618456" y="2930828"/>
          <a:ext cx="105473" cy="390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915"/>
              </a:lnTo>
              <a:lnTo>
                <a:pt x="105473" y="390915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7173C-229D-4729-9123-9188836DCF23}">
      <dsp:nvSpPr>
        <dsp:cNvPr id="0" name=""/>
        <dsp:cNvSpPr/>
      </dsp:nvSpPr>
      <dsp:spPr>
        <a:xfrm>
          <a:off x="3883101" y="2470675"/>
          <a:ext cx="406506" cy="129348"/>
        </a:xfrm>
        <a:custGeom>
          <a:avLst/>
          <a:gdLst/>
          <a:ahLst/>
          <a:cxnLst/>
          <a:rect l="0" t="0" r="0" b="0"/>
          <a:pathLst>
            <a:path>
              <a:moveTo>
                <a:pt x="406506" y="0"/>
              </a:moveTo>
              <a:lnTo>
                <a:pt x="406506" y="59879"/>
              </a:lnTo>
              <a:lnTo>
                <a:pt x="0" y="59879"/>
              </a:lnTo>
              <a:lnTo>
                <a:pt x="0" y="129348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1B91D-6EA0-48D4-92A2-A04D6CD41743}">
      <dsp:nvSpPr>
        <dsp:cNvPr id="0" name=""/>
        <dsp:cNvSpPr/>
      </dsp:nvSpPr>
      <dsp:spPr>
        <a:xfrm>
          <a:off x="2800883" y="1991835"/>
          <a:ext cx="1488724" cy="148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566"/>
              </a:lnTo>
              <a:lnTo>
                <a:pt x="1488724" y="78566"/>
              </a:lnTo>
              <a:lnTo>
                <a:pt x="1488724" y="148035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93D20-31ED-4726-82D2-E614B2C41347}">
      <dsp:nvSpPr>
        <dsp:cNvPr id="0" name=""/>
        <dsp:cNvSpPr/>
      </dsp:nvSpPr>
      <dsp:spPr>
        <a:xfrm>
          <a:off x="2824140" y="3410162"/>
          <a:ext cx="99241" cy="774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084"/>
              </a:lnTo>
              <a:lnTo>
                <a:pt x="99241" y="774084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1181D-7B4C-4F84-A1F4-94A214140948}">
      <dsp:nvSpPr>
        <dsp:cNvPr id="0" name=""/>
        <dsp:cNvSpPr/>
      </dsp:nvSpPr>
      <dsp:spPr>
        <a:xfrm>
          <a:off x="2824140" y="3410162"/>
          <a:ext cx="99241" cy="304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340"/>
              </a:lnTo>
              <a:lnTo>
                <a:pt x="99241" y="304340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DA764-55D0-4E37-8A3F-600107772A9F}">
      <dsp:nvSpPr>
        <dsp:cNvPr id="0" name=""/>
        <dsp:cNvSpPr/>
      </dsp:nvSpPr>
      <dsp:spPr>
        <a:xfrm>
          <a:off x="2288236" y="2940419"/>
          <a:ext cx="800548" cy="138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69"/>
              </a:lnTo>
              <a:lnTo>
                <a:pt x="800548" y="69469"/>
              </a:lnTo>
              <a:lnTo>
                <a:pt x="800548" y="138938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69FBE-A70F-40EE-ABF2-1CE48E810FC6}">
      <dsp:nvSpPr>
        <dsp:cNvPr id="0" name=""/>
        <dsp:cNvSpPr/>
      </dsp:nvSpPr>
      <dsp:spPr>
        <a:xfrm>
          <a:off x="2023592" y="3410162"/>
          <a:ext cx="99241" cy="774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084"/>
              </a:lnTo>
              <a:lnTo>
                <a:pt x="99241" y="774084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311E9-9FBE-4B8C-87B1-127AB56BED2B}">
      <dsp:nvSpPr>
        <dsp:cNvPr id="0" name=""/>
        <dsp:cNvSpPr/>
      </dsp:nvSpPr>
      <dsp:spPr>
        <a:xfrm>
          <a:off x="2023592" y="3410162"/>
          <a:ext cx="99241" cy="304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340"/>
              </a:lnTo>
              <a:lnTo>
                <a:pt x="99241" y="304340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AE899-82B5-40F5-83EC-B18BC1B496FF}">
      <dsp:nvSpPr>
        <dsp:cNvPr id="0" name=""/>
        <dsp:cNvSpPr/>
      </dsp:nvSpPr>
      <dsp:spPr>
        <a:xfrm>
          <a:off x="2242516" y="2940419"/>
          <a:ext cx="91440" cy="138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8938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49D8-F073-433E-B89C-7302EA05EC00}">
      <dsp:nvSpPr>
        <dsp:cNvPr id="0" name=""/>
        <dsp:cNvSpPr/>
      </dsp:nvSpPr>
      <dsp:spPr>
        <a:xfrm>
          <a:off x="1487687" y="2940419"/>
          <a:ext cx="800548" cy="138938"/>
        </a:xfrm>
        <a:custGeom>
          <a:avLst/>
          <a:gdLst/>
          <a:ahLst/>
          <a:cxnLst/>
          <a:rect l="0" t="0" r="0" b="0"/>
          <a:pathLst>
            <a:path>
              <a:moveTo>
                <a:pt x="800548" y="0"/>
              </a:moveTo>
              <a:lnTo>
                <a:pt x="800548" y="69469"/>
              </a:lnTo>
              <a:lnTo>
                <a:pt x="0" y="69469"/>
              </a:lnTo>
              <a:lnTo>
                <a:pt x="0" y="138938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35BAC-1D3B-4CED-A7B9-8139595C5A64}">
      <dsp:nvSpPr>
        <dsp:cNvPr id="0" name=""/>
        <dsp:cNvSpPr/>
      </dsp:nvSpPr>
      <dsp:spPr>
        <a:xfrm>
          <a:off x="1309949" y="2470675"/>
          <a:ext cx="978286" cy="138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69"/>
              </a:lnTo>
              <a:lnTo>
                <a:pt x="978286" y="69469"/>
              </a:lnTo>
              <a:lnTo>
                <a:pt x="978286" y="138938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7C331-17F0-40DE-A88D-8949F2BA9BC2}">
      <dsp:nvSpPr>
        <dsp:cNvPr id="0" name=""/>
        <dsp:cNvSpPr/>
      </dsp:nvSpPr>
      <dsp:spPr>
        <a:xfrm>
          <a:off x="67018" y="2940419"/>
          <a:ext cx="99241" cy="774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084"/>
              </a:lnTo>
              <a:lnTo>
                <a:pt x="99241" y="774084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ECBB7-AEC7-43FE-B5C2-F92162DBF9B8}">
      <dsp:nvSpPr>
        <dsp:cNvPr id="0" name=""/>
        <dsp:cNvSpPr/>
      </dsp:nvSpPr>
      <dsp:spPr>
        <a:xfrm>
          <a:off x="67018" y="2940419"/>
          <a:ext cx="99241" cy="304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340"/>
              </a:lnTo>
              <a:lnTo>
                <a:pt x="99241" y="30434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55896-660F-4EAD-8E88-25525B2153B9}">
      <dsp:nvSpPr>
        <dsp:cNvPr id="0" name=""/>
        <dsp:cNvSpPr/>
      </dsp:nvSpPr>
      <dsp:spPr>
        <a:xfrm>
          <a:off x="331662" y="2470675"/>
          <a:ext cx="978286" cy="138938"/>
        </a:xfrm>
        <a:custGeom>
          <a:avLst/>
          <a:gdLst/>
          <a:ahLst/>
          <a:cxnLst/>
          <a:rect l="0" t="0" r="0" b="0"/>
          <a:pathLst>
            <a:path>
              <a:moveTo>
                <a:pt x="978286" y="0"/>
              </a:moveTo>
              <a:lnTo>
                <a:pt x="978286" y="69469"/>
              </a:lnTo>
              <a:lnTo>
                <a:pt x="0" y="69469"/>
              </a:lnTo>
              <a:lnTo>
                <a:pt x="0" y="138938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E4120-F577-497A-B231-158A7A7BBD08}">
      <dsp:nvSpPr>
        <dsp:cNvPr id="0" name=""/>
        <dsp:cNvSpPr/>
      </dsp:nvSpPr>
      <dsp:spPr>
        <a:xfrm>
          <a:off x="1309949" y="1991835"/>
          <a:ext cx="1490933" cy="148035"/>
        </a:xfrm>
        <a:custGeom>
          <a:avLst/>
          <a:gdLst/>
          <a:ahLst/>
          <a:cxnLst/>
          <a:rect l="0" t="0" r="0" b="0"/>
          <a:pathLst>
            <a:path>
              <a:moveTo>
                <a:pt x="1490933" y="0"/>
              </a:moveTo>
              <a:lnTo>
                <a:pt x="1490933" y="78566"/>
              </a:lnTo>
              <a:lnTo>
                <a:pt x="0" y="78566"/>
              </a:lnTo>
              <a:lnTo>
                <a:pt x="0" y="148035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188BB-1FB3-4AC6-A299-4E7787C6ADAF}">
      <dsp:nvSpPr>
        <dsp:cNvPr id="0" name=""/>
        <dsp:cNvSpPr/>
      </dsp:nvSpPr>
      <dsp:spPr>
        <a:xfrm>
          <a:off x="2800883" y="1531189"/>
          <a:ext cx="1296795" cy="129841"/>
        </a:xfrm>
        <a:custGeom>
          <a:avLst/>
          <a:gdLst/>
          <a:ahLst/>
          <a:cxnLst/>
          <a:rect l="0" t="0" r="0" b="0"/>
          <a:pathLst>
            <a:path>
              <a:moveTo>
                <a:pt x="1296795" y="0"/>
              </a:moveTo>
              <a:lnTo>
                <a:pt x="1296795" y="60371"/>
              </a:lnTo>
              <a:lnTo>
                <a:pt x="0" y="60371"/>
              </a:lnTo>
              <a:lnTo>
                <a:pt x="0" y="129841"/>
              </a:lnTo>
            </a:path>
          </a:pathLst>
        </a:custGeom>
        <a:noFill/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8E377-F17F-47E1-9D15-196347FDB24E}">
      <dsp:nvSpPr>
        <dsp:cNvPr id="0" name=""/>
        <dsp:cNvSpPr/>
      </dsp:nvSpPr>
      <dsp:spPr>
        <a:xfrm>
          <a:off x="4097679" y="1061445"/>
          <a:ext cx="2090858" cy="138938"/>
        </a:xfrm>
        <a:custGeom>
          <a:avLst/>
          <a:gdLst/>
          <a:ahLst/>
          <a:cxnLst/>
          <a:rect l="0" t="0" r="0" b="0"/>
          <a:pathLst>
            <a:path>
              <a:moveTo>
                <a:pt x="2090858" y="0"/>
              </a:moveTo>
              <a:lnTo>
                <a:pt x="2090858" y="69469"/>
              </a:lnTo>
              <a:lnTo>
                <a:pt x="0" y="69469"/>
              </a:lnTo>
              <a:lnTo>
                <a:pt x="0" y="138938"/>
              </a:lnTo>
            </a:path>
          </a:pathLst>
        </a:custGeom>
        <a:noFill/>
        <a:ln w="381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90DA9-3CCF-4388-BDA4-70DD711B5275}">
      <dsp:nvSpPr>
        <dsp:cNvPr id="0" name=""/>
        <dsp:cNvSpPr/>
      </dsp:nvSpPr>
      <dsp:spPr>
        <a:xfrm>
          <a:off x="4573924" y="550976"/>
          <a:ext cx="3229227" cy="510468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انواع مطالعات</a:t>
          </a:r>
          <a:endParaRPr lang="fa-I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sp:txBody>
      <dsp:txXfrm>
        <a:off x="4573924" y="550976"/>
        <a:ext cx="3229227" cy="510468"/>
      </dsp:txXfrm>
    </dsp:sp>
    <dsp:sp modelId="{1463B754-9B42-4E0E-A850-9F26F746A9F1}">
      <dsp:nvSpPr>
        <dsp:cNvPr id="0" name=""/>
        <dsp:cNvSpPr/>
      </dsp:nvSpPr>
      <dsp:spPr>
        <a:xfrm>
          <a:off x="3662498" y="1200383"/>
          <a:ext cx="870361" cy="3308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Zar" pitchFamily="2" charset="-78"/>
            </a:rPr>
            <a:t>كمي</a:t>
          </a:r>
        </a:p>
      </dsp:txBody>
      <dsp:txXfrm>
        <a:off x="3662498" y="1200383"/>
        <a:ext cx="870361" cy="330805"/>
      </dsp:txXfrm>
    </dsp:sp>
    <dsp:sp modelId="{9FE415B1-2239-4DB7-8ADB-042957FDD632}">
      <dsp:nvSpPr>
        <dsp:cNvPr id="0" name=""/>
        <dsp:cNvSpPr/>
      </dsp:nvSpPr>
      <dsp:spPr>
        <a:xfrm>
          <a:off x="2012300" y="1661030"/>
          <a:ext cx="1577166" cy="330805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Zar" pitchFamily="2" charset="-78"/>
            </a:rPr>
            <a:t>نمونه فرد است</a:t>
          </a:r>
          <a:endParaRPr lang="fa-IR" sz="2000" kern="1200" dirty="0">
            <a:cs typeface="B Zar" pitchFamily="2" charset="-78"/>
          </a:endParaRPr>
        </a:p>
      </dsp:txBody>
      <dsp:txXfrm>
        <a:off x="2012300" y="1661030"/>
        <a:ext cx="1577166" cy="330805"/>
      </dsp:txXfrm>
    </dsp:sp>
    <dsp:sp modelId="{5D86C67D-5EB6-4D38-9AE8-E652BDCF6CBE}">
      <dsp:nvSpPr>
        <dsp:cNvPr id="0" name=""/>
        <dsp:cNvSpPr/>
      </dsp:nvSpPr>
      <dsp:spPr>
        <a:xfrm>
          <a:off x="770552" y="2139870"/>
          <a:ext cx="1078795" cy="330805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Zar" pitchFamily="2" charset="-78"/>
            </a:rPr>
            <a:t>مشاهده اي</a:t>
          </a:r>
          <a:endParaRPr lang="fa-IR" sz="1400" kern="1200" dirty="0">
            <a:cs typeface="B Zar" pitchFamily="2" charset="-78"/>
          </a:endParaRPr>
        </a:p>
      </dsp:txBody>
      <dsp:txXfrm>
        <a:off x="770552" y="2139870"/>
        <a:ext cx="1078795" cy="330805"/>
      </dsp:txXfrm>
    </dsp:sp>
    <dsp:sp modelId="{68C33B33-985C-4D29-828A-D2C66CB545EA}">
      <dsp:nvSpPr>
        <dsp:cNvPr id="0" name=""/>
        <dsp:cNvSpPr/>
      </dsp:nvSpPr>
      <dsp:spPr>
        <a:xfrm>
          <a:off x="857" y="2609613"/>
          <a:ext cx="661610" cy="330805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Zar" pitchFamily="2" charset="-78"/>
            </a:rPr>
            <a:t>توصيفي</a:t>
          </a:r>
          <a:endParaRPr lang="fa-IR" sz="1100" b="1" kern="1200" dirty="0">
            <a:cs typeface="B Zar" pitchFamily="2" charset="-78"/>
          </a:endParaRPr>
        </a:p>
      </dsp:txBody>
      <dsp:txXfrm>
        <a:off x="857" y="2609613"/>
        <a:ext cx="661610" cy="330805"/>
      </dsp:txXfrm>
    </dsp:sp>
    <dsp:sp modelId="{3F24E2E9-2C30-4AFC-9075-623A78AB5BF2}">
      <dsp:nvSpPr>
        <dsp:cNvPr id="0" name=""/>
        <dsp:cNvSpPr/>
      </dsp:nvSpPr>
      <dsp:spPr>
        <a:xfrm>
          <a:off x="166260" y="3079357"/>
          <a:ext cx="851684" cy="330805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b="1" kern="1200" dirty="0" smtClean="0">
              <a:cs typeface="B Zar" pitchFamily="2" charset="-78"/>
            </a:rPr>
            <a:t>گزارش موردي</a:t>
          </a:r>
        </a:p>
      </dsp:txBody>
      <dsp:txXfrm>
        <a:off x="166260" y="3079357"/>
        <a:ext cx="851684" cy="330805"/>
      </dsp:txXfrm>
    </dsp:sp>
    <dsp:sp modelId="{BF7BF25B-F214-46C3-9362-0D00F5DEB50E}">
      <dsp:nvSpPr>
        <dsp:cNvPr id="0" name=""/>
        <dsp:cNvSpPr/>
      </dsp:nvSpPr>
      <dsp:spPr>
        <a:xfrm>
          <a:off x="166260" y="3549100"/>
          <a:ext cx="796221" cy="330805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cs typeface="B Zar" pitchFamily="2" charset="-78"/>
            </a:rPr>
            <a:t>مقطعي</a:t>
          </a:r>
        </a:p>
      </dsp:txBody>
      <dsp:txXfrm>
        <a:off x="166260" y="3549100"/>
        <a:ext cx="796221" cy="330805"/>
      </dsp:txXfrm>
    </dsp:sp>
    <dsp:sp modelId="{DC2B4FDB-3849-4788-B04D-D4FD96F56C77}">
      <dsp:nvSpPr>
        <dsp:cNvPr id="0" name=""/>
        <dsp:cNvSpPr/>
      </dsp:nvSpPr>
      <dsp:spPr>
        <a:xfrm>
          <a:off x="1957431" y="2609613"/>
          <a:ext cx="661610" cy="330805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Zar" pitchFamily="2" charset="-78"/>
            </a:rPr>
            <a:t>تحليلي</a:t>
          </a:r>
        </a:p>
      </dsp:txBody>
      <dsp:txXfrm>
        <a:off x="1957431" y="2609613"/>
        <a:ext cx="661610" cy="330805"/>
      </dsp:txXfrm>
    </dsp:sp>
    <dsp:sp modelId="{0D357CA4-99AA-4C08-A924-3A94C950A523}">
      <dsp:nvSpPr>
        <dsp:cNvPr id="0" name=""/>
        <dsp:cNvSpPr/>
      </dsp:nvSpPr>
      <dsp:spPr>
        <a:xfrm>
          <a:off x="1156882" y="3079357"/>
          <a:ext cx="661610" cy="33080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Zar" pitchFamily="2" charset="-78"/>
            </a:rPr>
            <a:t>مقطعي</a:t>
          </a:r>
          <a:endParaRPr lang="fa-IR" sz="1200" kern="1200" dirty="0">
            <a:cs typeface="B Zar" pitchFamily="2" charset="-78"/>
          </a:endParaRPr>
        </a:p>
      </dsp:txBody>
      <dsp:txXfrm>
        <a:off x="1156882" y="3079357"/>
        <a:ext cx="661610" cy="330805"/>
      </dsp:txXfrm>
    </dsp:sp>
    <dsp:sp modelId="{E4D215AC-E91D-4EA9-A861-68372170992D}">
      <dsp:nvSpPr>
        <dsp:cNvPr id="0" name=""/>
        <dsp:cNvSpPr/>
      </dsp:nvSpPr>
      <dsp:spPr>
        <a:xfrm>
          <a:off x="1957431" y="3079357"/>
          <a:ext cx="661610" cy="33080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Zar" pitchFamily="2" charset="-78"/>
            </a:rPr>
            <a:t>مورد شاهدي</a:t>
          </a:r>
          <a:endParaRPr lang="fa-IR" sz="1200" kern="1200" dirty="0">
            <a:cs typeface="B Zar" pitchFamily="2" charset="-78"/>
          </a:endParaRPr>
        </a:p>
      </dsp:txBody>
      <dsp:txXfrm>
        <a:off x="1957431" y="3079357"/>
        <a:ext cx="661610" cy="330805"/>
      </dsp:txXfrm>
    </dsp:sp>
    <dsp:sp modelId="{3D7995A1-0BCB-4A8A-9ED3-EE088CEAA1B0}">
      <dsp:nvSpPr>
        <dsp:cNvPr id="0" name=""/>
        <dsp:cNvSpPr/>
      </dsp:nvSpPr>
      <dsp:spPr>
        <a:xfrm>
          <a:off x="2122833" y="3549100"/>
          <a:ext cx="661610" cy="33080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dirty="0" smtClean="0">
              <a:cs typeface="B Zar" pitchFamily="2" charset="-78"/>
            </a:rPr>
            <a:t>گذشته نگر</a:t>
          </a:r>
          <a:endParaRPr lang="fa-IR" sz="1050" kern="1200" dirty="0">
            <a:cs typeface="B Zar" pitchFamily="2" charset="-78"/>
          </a:endParaRPr>
        </a:p>
      </dsp:txBody>
      <dsp:txXfrm>
        <a:off x="2122833" y="3549100"/>
        <a:ext cx="661610" cy="330805"/>
      </dsp:txXfrm>
    </dsp:sp>
    <dsp:sp modelId="{D8511CD5-FBCD-4BDE-A31C-6C85F777FEEB}">
      <dsp:nvSpPr>
        <dsp:cNvPr id="0" name=""/>
        <dsp:cNvSpPr/>
      </dsp:nvSpPr>
      <dsp:spPr>
        <a:xfrm>
          <a:off x="2122833" y="4018843"/>
          <a:ext cx="661610" cy="33080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dirty="0" smtClean="0">
              <a:cs typeface="B Zar" pitchFamily="2" charset="-78"/>
            </a:rPr>
            <a:t>آينده نگر</a:t>
          </a:r>
          <a:endParaRPr lang="fa-IR" sz="1050" kern="1200" dirty="0">
            <a:cs typeface="B Zar" pitchFamily="2" charset="-78"/>
          </a:endParaRPr>
        </a:p>
      </dsp:txBody>
      <dsp:txXfrm>
        <a:off x="2122833" y="4018843"/>
        <a:ext cx="661610" cy="330805"/>
      </dsp:txXfrm>
    </dsp:sp>
    <dsp:sp modelId="{DA6F274E-CB27-42AE-9C21-5EAFECB2824A}">
      <dsp:nvSpPr>
        <dsp:cNvPr id="0" name=""/>
        <dsp:cNvSpPr/>
      </dsp:nvSpPr>
      <dsp:spPr>
        <a:xfrm>
          <a:off x="2757979" y="3079357"/>
          <a:ext cx="661610" cy="33080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Zar" pitchFamily="2" charset="-78"/>
            </a:rPr>
            <a:t>هم گروهي</a:t>
          </a:r>
          <a:endParaRPr lang="fa-IR" sz="1200" kern="1200" dirty="0">
            <a:cs typeface="B Zar" pitchFamily="2" charset="-78"/>
          </a:endParaRPr>
        </a:p>
      </dsp:txBody>
      <dsp:txXfrm>
        <a:off x="2757979" y="3079357"/>
        <a:ext cx="661610" cy="330805"/>
      </dsp:txXfrm>
    </dsp:sp>
    <dsp:sp modelId="{ABC1D39E-744E-4E35-8955-90978CFBAC78}">
      <dsp:nvSpPr>
        <dsp:cNvPr id="0" name=""/>
        <dsp:cNvSpPr/>
      </dsp:nvSpPr>
      <dsp:spPr>
        <a:xfrm>
          <a:off x="2923382" y="3549100"/>
          <a:ext cx="661610" cy="33080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dirty="0" smtClean="0">
              <a:cs typeface="B Zar" pitchFamily="2" charset="-78"/>
            </a:rPr>
            <a:t>آينده نگر</a:t>
          </a:r>
          <a:endParaRPr lang="fa-IR" sz="1050" kern="1200" dirty="0">
            <a:cs typeface="B Zar" pitchFamily="2" charset="-78"/>
          </a:endParaRPr>
        </a:p>
      </dsp:txBody>
      <dsp:txXfrm>
        <a:off x="2923382" y="3549100"/>
        <a:ext cx="661610" cy="330805"/>
      </dsp:txXfrm>
    </dsp:sp>
    <dsp:sp modelId="{90819847-14EE-4426-BA12-D60603E1EE34}">
      <dsp:nvSpPr>
        <dsp:cNvPr id="0" name=""/>
        <dsp:cNvSpPr/>
      </dsp:nvSpPr>
      <dsp:spPr>
        <a:xfrm>
          <a:off x="2923382" y="4018843"/>
          <a:ext cx="661610" cy="33080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dirty="0" smtClean="0">
              <a:cs typeface="B Zar" pitchFamily="2" charset="-78"/>
            </a:rPr>
            <a:t>گذشته نگر</a:t>
          </a:r>
          <a:endParaRPr lang="fa-IR" sz="1050" kern="1200" dirty="0">
            <a:cs typeface="B Zar" pitchFamily="2" charset="-78"/>
          </a:endParaRPr>
        </a:p>
      </dsp:txBody>
      <dsp:txXfrm>
        <a:off x="2923382" y="4018843"/>
        <a:ext cx="661610" cy="330805"/>
      </dsp:txXfrm>
    </dsp:sp>
    <dsp:sp modelId="{9D089B82-0466-4EEA-BF90-A0B8AE7BBE75}">
      <dsp:nvSpPr>
        <dsp:cNvPr id="0" name=""/>
        <dsp:cNvSpPr/>
      </dsp:nvSpPr>
      <dsp:spPr>
        <a:xfrm>
          <a:off x="3748000" y="2139870"/>
          <a:ext cx="1083214" cy="330805"/>
        </a:xfrm>
        <a:prstGeom prst="rect">
          <a:avLst/>
        </a:prstGeom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Zar" pitchFamily="2" charset="-78"/>
            </a:rPr>
            <a:t>مداخله اي</a:t>
          </a:r>
        </a:p>
      </dsp:txBody>
      <dsp:txXfrm>
        <a:off x="3748000" y="2139870"/>
        <a:ext cx="1083214" cy="330805"/>
      </dsp:txXfrm>
    </dsp:sp>
    <dsp:sp modelId="{5D2D0EAE-0AA0-49BD-A219-1F18039873D3}">
      <dsp:nvSpPr>
        <dsp:cNvPr id="0" name=""/>
        <dsp:cNvSpPr/>
      </dsp:nvSpPr>
      <dsp:spPr>
        <a:xfrm>
          <a:off x="3552295" y="2600023"/>
          <a:ext cx="661610" cy="330805"/>
        </a:xfrm>
        <a:prstGeom prst="rect">
          <a:avLst/>
        </a:prstGeom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تجربي</a:t>
          </a:r>
          <a:endParaRPr lang="fa-IR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sp:txBody>
      <dsp:txXfrm>
        <a:off x="3552295" y="2600023"/>
        <a:ext cx="661610" cy="330805"/>
      </dsp:txXfrm>
    </dsp:sp>
    <dsp:sp modelId="{93677A3A-8EDE-435F-ACC1-72F2ABD09A1D}">
      <dsp:nvSpPr>
        <dsp:cNvPr id="0" name=""/>
        <dsp:cNvSpPr/>
      </dsp:nvSpPr>
      <dsp:spPr>
        <a:xfrm>
          <a:off x="3723930" y="3079357"/>
          <a:ext cx="661610" cy="48477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b="1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بر روي نمونه هاي مستقل انساني</a:t>
          </a:r>
          <a:endParaRPr lang="fa-IR" sz="1050" b="1" kern="1200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sp:txBody>
      <dsp:txXfrm>
        <a:off x="3723930" y="3079357"/>
        <a:ext cx="661610" cy="484775"/>
      </dsp:txXfrm>
    </dsp:sp>
    <dsp:sp modelId="{6474EFE0-E2B6-495E-88C7-76A2CD9966AD}">
      <dsp:nvSpPr>
        <dsp:cNvPr id="0" name=""/>
        <dsp:cNvSpPr/>
      </dsp:nvSpPr>
      <dsp:spPr>
        <a:xfrm>
          <a:off x="3723930" y="3703070"/>
          <a:ext cx="661610" cy="54330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b="1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بر روي جمعيتهاي انساني</a:t>
          </a:r>
          <a:endParaRPr lang="fa-IR" sz="1050" b="1" kern="1200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sp:txBody>
      <dsp:txXfrm>
        <a:off x="3723930" y="3703070"/>
        <a:ext cx="661610" cy="543301"/>
      </dsp:txXfrm>
    </dsp:sp>
    <dsp:sp modelId="{E7026B5E-0EDF-41D4-B9E7-F9461DEA150C}">
      <dsp:nvSpPr>
        <dsp:cNvPr id="0" name=""/>
        <dsp:cNvSpPr/>
      </dsp:nvSpPr>
      <dsp:spPr>
        <a:xfrm>
          <a:off x="4439416" y="2600023"/>
          <a:ext cx="661610" cy="330805"/>
        </a:xfrm>
        <a:prstGeom prst="rect">
          <a:avLst/>
        </a:prstGeom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rPr>
            <a:t>نيمه تجربي</a:t>
          </a:r>
          <a:endParaRPr lang="fa-IR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Zar" pitchFamily="2" charset="-78"/>
          </a:endParaRPr>
        </a:p>
      </dsp:txBody>
      <dsp:txXfrm>
        <a:off x="4439416" y="2600023"/>
        <a:ext cx="661610" cy="330805"/>
      </dsp:txXfrm>
    </dsp:sp>
    <dsp:sp modelId="{3CCAAE69-8A79-4C5B-93BA-D82CB2DB08A2}">
      <dsp:nvSpPr>
        <dsp:cNvPr id="0" name=""/>
        <dsp:cNvSpPr/>
      </dsp:nvSpPr>
      <dsp:spPr>
        <a:xfrm>
          <a:off x="4605751" y="3099030"/>
          <a:ext cx="661610" cy="48477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مطالعات قبل و بعد</a:t>
          </a:r>
          <a:endParaRPr lang="fa-IR" sz="1100" b="1" kern="1200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sp:txBody>
      <dsp:txXfrm>
        <a:off x="4605751" y="3099030"/>
        <a:ext cx="661610" cy="484775"/>
      </dsp:txXfrm>
    </dsp:sp>
    <dsp:sp modelId="{DA783BC8-A7A5-4A05-87B9-77DF16ED5B5D}">
      <dsp:nvSpPr>
        <dsp:cNvPr id="0" name=""/>
        <dsp:cNvSpPr/>
      </dsp:nvSpPr>
      <dsp:spPr>
        <a:xfrm>
          <a:off x="4605751" y="3708929"/>
          <a:ext cx="661610" cy="54330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800" b="1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بدون تصادفي كردن</a:t>
          </a:r>
          <a:endParaRPr lang="fa-IR" sz="800" b="1" kern="1200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sp:txBody>
      <dsp:txXfrm>
        <a:off x="4605751" y="3708929"/>
        <a:ext cx="661610" cy="543301"/>
      </dsp:txXfrm>
    </dsp:sp>
    <dsp:sp modelId="{21A0845D-9EB9-4B03-A911-E21E48603B2B}">
      <dsp:nvSpPr>
        <dsp:cNvPr id="0" name=""/>
        <dsp:cNvSpPr/>
      </dsp:nvSpPr>
      <dsp:spPr>
        <a:xfrm>
          <a:off x="5164456" y="1657454"/>
          <a:ext cx="1364577" cy="46704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نمونه جمعيت است، اكولوژيك</a:t>
          </a:r>
          <a:endParaRPr lang="fa-IR" sz="14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Zar" pitchFamily="2" charset="-78"/>
          </a:endParaRPr>
        </a:p>
      </dsp:txBody>
      <dsp:txXfrm>
        <a:off x="5164456" y="1657454"/>
        <a:ext cx="1364577" cy="467040"/>
      </dsp:txXfrm>
    </dsp:sp>
    <dsp:sp modelId="{847F2C68-9BE9-469F-AB2C-0564BD69E3D3}">
      <dsp:nvSpPr>
        <dsp:cNvPr id="0" name=""/>
        <dsp:cNvSpPr/>
      </dsp:nvSpPr>
      <dsp:spPr>
        <a:xfrm>
          <a:off x="5488438" y="2203421"/>
          <a:ext cx="661610" cy="33080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توصيفي</a:t>
          </a:r>
          <a:endParaRPr lang="fa-IR" sz="10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cs typeface="B Zar" pitchFamily="2" charset="-78"/>
          </a:endParaRPr>
        </a:p>
      </dsp:txBody>
      <dsp:txXfrm>
        <a:off x="5488438" y="2203421"/>
        <a:ext cx="661610" cy="330805"/>
      </dsp:txXfrm>
    </dsp:sp>
    <dsp:sp modelId="{5DEF311B-5E1A-4F12-AD2C-994FA32FA6BB}">
      <dsp:nvSpPr>
        <dsp:cNvPr id="0" name=""/>
        <dsp:cNvSpPr/>
      </dsp:nvSpPr>
      <dsp:spPr>
        <a:xfrm>
          <a:off x="5488438" y="2591535"/>
          <a:ext cx="661610" cy="33080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rPr>
            <a:t>تحليلي</a:t>
          </a:r>
          <a:endParaRPr lang="fa-IR" sz="1000" b="1" kern="1200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/>
            </a:solidFill>
            <a:effectLst/>
            <a:cs typeface="B Zar" pitchFamily="2" charset="-78"/>
          </a:endParaRPr>
        </a:p>
      </dsp:txBody>
      <dsp:txXfrm>
        <a:off x="5488438" y="2591535"/>
        <a:ext cx="661610" cy="330805"/>
      </dsp:txXfrm>
    </dsp:sp>
    <dsp:sp modelId="{25A64416-BE91-45D8-A733-25B0A29653EF}">
      <dsp:nvSpPr>
        <dsp:cNvPr id="0" name=""/>
        <dsp:cNvSpPr/>
      </dsp:nvSpPr>
      <dsp:spPr>
        <a:xfrm>
          <a:off x="4671798" y="1200383"/>
          <a:ext cx="886690" cy="330805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Zar" pitchFamily="2" charset="-78"/>
            </a:rPr>
            <a:t>كيفي</a:t>
          </a:r>
          <a:endParaRPr lang="fa-IR" sz="2400" kern="1200" dirty="0">
            <a:cs typeface="B Zar" pitchFamily="2" charset="-78"/>
          </a:endParaRPr>
        </a:p>
      </dsp:txBody>
      <dsp:txXfrm>
        <a:off x="4671798" y="1200383"/>
        <a:ext cx="886690" cy="330805"/>
      </dsp:txXfrm>
    </dsp:sp>
    <dsp:sp modelId="{FA167771-302B-495B-AD95-16B1381FA902}">
      <dsp:nvSpPr>
        <dsp:cNvPr id="0" name=""/>
        <dsp:cNvSpPr/>
      </dsp:nvSpPr>
      <dsp:spPr>
        <a:xfrm rot="19270425">
          <a:off x="2274331" y="1056652"/>
          <a:ext cx="2392581" cy="1393460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isometricOffAxis2Left"/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cs typeface="B Zar" pitchFamily="2" charset="-78"/>
            </a:rPr>
            <a:t>مطالعات ثانويه</a:t>
          </a:r>
          <a:endParaRPr lang="fa-IR" sz="4000" b="1" kern="1200" dirty="0">
            <a:cs typeface="B Zar" pitchFamily="2" charset="-78"/>
          </a:endParaRPr>
        </a:p>
      </dsp:txBody>
      <dsp:txXfrm>
        <a:off x="2274331" y="1056652"/>
        <a:ext cx="2392581" cy="1393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10239A3-E86D-4150-99F7-EF652BCE13EE}" type="datetimeFigureOut">
              <a:rPr lang="en-US"/>
              <a:pPr>
                <a:defRPr/>
              </a:pPr>
              <a:t>8/5/2015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442971D-B81B-4977-935B-FB0FCD92A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032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5532469-4429-43B0-B62E-2D3BB8AC8074}" type="datetimeFigureOut">
              <a:rPr lang="en-US"/>
              <a:pPr>
                <a:defRPr/>
              </a:pPr>
              <a:t>8/5/2015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B9CBC7-5893-468C-B5A8-5F6752FF7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4540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53AC33-1A3F-4B92-94A6-16D0D0CE36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/>
              <a:t>دانشگاه علوم پزشكي شيراز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18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96FB6-E9E8-484D-AEC8-7B6A3346FD4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92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96FB6-E9E8-484D-AEC8-7B6A3346FD4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02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96FB6-E9E8-484D-AEC8-7B6A3346FD4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4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96FB6-E9E8-484D-AEC8-7B6A3346FD4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00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96FB6-E9E8-484D-AEC8-7B6A3346FD4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96FB6-E9E8-484D-AEC8-7B6A3346FD4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53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96FB6-E9E8-484D-AEC8-7B6A3346FD4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32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96FB6-E9E8-484D-AEC8-7B6A3346FD4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52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7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19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B9CBC7-5893-468C-B5A8-5F6752FF728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08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75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86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25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64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042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064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972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759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99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45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B9CBC7-5893-468C-B5A8-5F6752FF728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294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865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991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530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563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955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609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714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771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742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44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B9CBC7-5893-468C-B5A8-5F6752FF728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401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96FB6-E9E8-484D-AEC8-7B6A3346FD4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747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96FB6-E9E8-484D-AEC8-7B6A3346FD4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5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B9CBC7-5893-468C-B5A8-5F6752FF728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92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B9CBC7-5893-468C-B5A8-5F6752FF728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4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B9CBC7-5893-468C-B5A8-5F6752FF728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91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B9CBC7-5893-468C-B5A8-5F6752FF728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86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B9CBC7-5893-468C-B5A8-5F6752FF728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9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3BFF9-FCA0-4B66-84BC-3646E9EBFC08}" type="datetime1">
              <a:rPr lang="en-US"/>
              <a:pPr>
                <a:defRPr/>
              </a:pPr>
              <a:t>8/5/2015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علي اكبر حقدوست                                        پژوهش در آموزش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24B34-F52A-4E5A-ACE2-8696B2230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F150D-1BC1-42A2-8F95-462216616E54}" type="datetime1">
              <a:rPr lang="en-US"/>
              <a:pPr>
                <a:defRPr/>
              </a:pPr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علي اكبر حقدوست                                        پژوهش در آموزش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010C1-DEF6-48AC-B11D-5BDD5E1127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40794-7364-4304-B3BB-1EEDB186F808}" type="datetime1">
              <a:rPr lang="en-US"/>
              <a:pPr>
                <a:defRPr/>
              </a:pPr>
              <a:t>8/5/2015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علي اكبر حقدوست                                        پژوهش در آموزش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84DCA-D77E-4FA1-9178-FA1EB1C73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52728"/>
          </a:xfrm>
        </p:spPr>
        <p:txBody>
          <a:bodyPr>
            <a:normAutofit/>
          </a:bodyPr>
          <a:lstStyle>
            <a:lvl1pPr algn="r" rtl="1">
              <a:defRPr sz="4000" baseline="0">
                <a:cs typeface="B Titr" panose="00000700000000000000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 baseline="0">
                <a:cs typeface="B Zar" panose="00000400000000000000" pitchFamily="2" charset="-78"/>
              </a:defRPr>
            </a:lvl1pPr>
            <a:lvl2pPr algn="r" rtl="1">
              <a:defRPr baseline="0">
                <a:cs typeface="B Zar" panose="00000400000000000000" pitchFamily="2" charset="-78"/>
              </a:defRPr>
            </a:lvl2pPr>
            <a:lvl3pPr algn="r" rtl="1">
              <a:defRPr baseline="0">
                <a:cs typeface="B Zar" panose="00000400000000000000" pitchFamily="2" charset="-78"/>
              </a:defRPr>
            </a:lvl3pPr>
            <a:lvl4pPr algn="r" rtl="1">
              <a:defRPr baseline="0">
                <a:cs typeface="B Zar" panose="00000400000000000000" pitchFamily="2" charset="-78"/>
              </a:defRPr>
            </a:lvl4pPr>
            <a:lvl5pPr algn="r" rtl="1">
              <a:defRPr baseline="0">
                <a:cs typeface="B Zar" panose="00000400000000000000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EA589-C733-4BD8-8F27-50DBB9180618}" type="datetime1">
              <a:rPr lang="en-US"/>
              <a:pPr>
                <a:defRPr/>
              </a:pPr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/>
              <a:t>علي اكبر حقدوست                                        پژوهش در آموزش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D9FB2-C6CA-4C62-94D3-6726A2A02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AC81-E8D3-4B32-A257-0AB681306341}" type="datetime1">
              <a:rPr lang="en-US"/>
              <a:pPr>
                <a:defRPr/>
              </a:pPr>
              <a:t>8/5/2015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علي اكبر حقدوست                                        پژوهش در آموزش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72B11-A3C3-4ED4-906A-9612F29EE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3E348-A0B1-4B3B-85B0-C0861F44901D}" type="datetime1">
              <a:rPr lang="en-US"/>
              <a:pPr>
                <a:defRPr/>
              </a:pPr>
              <a:t>8/5/2015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علي اكبر حقدوست                                        پژوهش در آموزش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FCA2-EF42-4C1F-B6E9-650C90ED4E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41A95-CB9A-4C25-9395-CB9BA718B711}" type="datetime1">
              <a:rPr lang="en-US"/>
              <a:pPr>
                <a:defRPr/>
              </a:pPr>
              <a:t>8/5/2015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علي اكبر حقدوست                                        پژوهش در آموزش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0983A-BB05-4AF5-9AE7-9D6336541B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768C-6360-43DE-8091-32BA2CF825B6}" type="datetime1">
              <a:rPr lang="en-US"/>
              <a:pPr>
                <a:defRPr/>
              </a:pPr>
              <a:t>8/5/2015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علي اكبر حقدوست                                        پژوهش در آموزش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9CF71-A8C5-48E8-9707-C2533A0950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06773-5EC8-4BFA-83E5-239DB17E2FB6}" type="datetime1">
              <a:rPr lang="en-US"/>
              <a:pPr>
                <a:defRPr/>
              </a:pPr>
              <a:t>8/5/2015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علي اكبر حقدوست                                        پژوهش در آموزش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F857-62DF-4F7E-9CC2-C924955A2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131E9-F771-4E44-AC34-ABDDB21EAF45}" type="datetime1">
              <a:rPr lang="en-US"/>
              <a:pPr>
                <a:defRPr/>
              </a:pPr>
              <a:t>8/5/2015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علي اكبر حقدوست                                        پژوهش در آموزش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F2B97-9587-4EC1-9EC1-4F2B75812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8E51E-96C0-4885-9CAC-69EBBEA39257}" type="datetime1">
              <a:rPr lang="en-US"/>
              <a:pPr>
                <a:defRPr/>
              </a:pPr>
              <a:t>8/5/2015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/>
              <a:t>علي اكبر حقدوست                                        پژوهش در آموزش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0D636-A50A-4A22-B4C2-AEC287CF8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CDAACD-734D-47B6-83A3-A2495FFB0EFE}" type="datetime1">
              <a:rPr lang="en-US"/>
              <a:pPr>
                <a:defRPr/>
              </a:pPr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علي اكبر حقدوست                                        پژوهش در آموزش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0957459-CA7E-4A77-8A38-639D3120AD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hdr="0" dt="0"/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پژوهش در آموزش</a:t>
            </a:r>
            <a:endParaRPr lang="en-US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3203848" y="5445224"/>
            <a:ext cx="57197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fa-IR" sz="2400" dirty="0" smtClean="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علی اکبر حق‏دوست</a:t>
            </a:r>
            <a:endParaRPr lang="fa-IR" sz="2400" dirty="0">
              <a:solidFill>
                <a:srgbClr val="FFFFFF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0357" y="428604"/>
            <a:ext cx="3805850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بنام او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كه</a:t>
            </a: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 آگاه بر هر نهان است و دانا بر هر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حقيقت</a:t>
            </a:r>
            <a:endParaRPr lang="en-US" sz="2400" spc="-150" dirty="0">
              <a:ln w="11430"/>
              <a:solidFill>
                <a:srgbClr val="F8F8F8"/>
              </a:solidFill>
              <a:effectLst>
                <a:glow rad="101600">
                  <a:schemeClr val="tx1">
                    <a:lumMod val="65000"/>
                    <a:alpha val="60000"/>
                  </a:schemeClr>
                </a:glow>
              </a:effectLst>
              <a:latin typeface="+mn-lt"/>
              <a:cs typeface="Zar" pitchFamily="2" charset="-78"/>
            </a:endParaRPr>
          </a:p>
        </p:txBody>
      </p:sp>
      <p:pic>
        <p:nvPicPr>
          <p:cNvPr id="9221" name="Picture 7" descr="kerman 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1000125"/>
            <a:ext cx="17160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3465232" y="2232074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1100" dirty="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دانشگاه علوم پزشكي كرمان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dirty="0" err="1" smtClean="0">
                <a:solidFill>
                  <a:schemeClr val="accent1">
                    <a:satMod val="150000"/>
                  </a:schemeClr>
                </a:solidFill>
              </a:rPr>
              <a:t>حيطه</a:t>
            </a:r>
            <a:r>
              <a:rPr lang="fa-IR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fa-IR" dirty="0" err="1" smtClean="0">
                <a:solidFill>
                  <a:schemeClr val="accent1">
                    <a:satMod val="150000"/>
                  </a:schemeClr>
                </a:solidFill>
              </a:rPr>
              <a:t>هاي</a:t>
            </a:r>
            <a:r>
              <a:rPr lang="fa-IR" dirty="0" smtClean="0">
                <a:solidFill>
                  <a:schemeClr val="accent1">
                    <a:satMod val="150000"/>
                  </a:schemeClr>
                </a:solidFill>
              </a:rPr>
              <a:t> مختلف پژوهش در آموزش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mtClean="0"/>
              <a:t>بررسي مديريت آموزش </a:t>
            </a:r>
          </a:p>
          <a:p>
            <a:r>
              <a:rPr lang="fa-IR" smtClean="0"/>
              <a:t>بررسي كوريكولوم آموزشي</a:t>
            </a:r>
            <a:endParaRPr lang="en-US" smtClean="0"/>
          </a:p>
          <a:p>
            <a:r>
              <a:rPr lang="fa-IR" smtClean="0"/>
              <a:t>بررسي مدلهاي آموزشي </a:t>
            </a:r>
            <a:endParaRPr lang="en-US" smtClean="0"/>
          </a:p>
          <a:p>
            <a:r>
              <a:rPr lang="fa-IR" smtClean="0"/>
              <a:t>بررسي موفقيت تحصيلي</a:t>
            </a:r>
            <a:endParaRPr lang="en-US" smtClean="0"/>
          </a:p>
          <a:p>
            <a:r>
              <a:rPr lang="fa-IR" smtClean="0"/>
              <a:t>فرهنگ حاكم بر محيط­هاي آموزشي</a:t>
            </a:r>
            <a:endParaRPr lang="en-US" smtClean="0"/>
          </a:p>
          <a:p>
            <a:r>
              <a:rPr lang="fa-IR" smtClean="0"/>
              <a:t>اخلاق آموزش</a:t>
            </a:r>
            <a:endParaRPr lang="en-US" smtClean="0"/>
          </a:p>
          <a:p>
            <a:r>
              <a:rPr lang="fa-IR" smtClean="0"/>
              <a:t>فلسفه آموزش و كاربردهاي آن در آموزش علوم پزشكي</a:t>
            </a:r>
            <a:endParaRPr lang="en-US" smtClean="0"/>
          </a:p>
          <a:p>
            <a:endParaRPr lang="fa-IR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sz="5000" dirty="0" err="1" smtClean="0">
                <a:solidFill>
                  <a:schemeClr val="accent1">
                    <a:satMod val="150000"/>
                  </a:schemeClr>
                </a:solidFill>
              </a:rPr>
              <a:t>بررسي</a:t>
            </a:r>
            <a:r>
              <a:rPr lang="fa-IR" sz="50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fa-IR" sz="5000" dirty="0" err="1" smtClean="0">
                <a:solidFill>
                  <a:schemeClr val="accent1">
                    <a:satMod val="150000"/>
                  </a:schemeClr>
                </a:solidFill>
              </a:rPr>
              <a:t>مديريت</a:t>
            </a:r>
            <a:r>
              <a:rPr lang="fa-IR" sz="5000" dirty="0" smtClean="0">
                <a:solidFill>
                  <a:schemeClr val="accent1">
                    <a:satMod val="150000"/>
                  </a:schemeClr>
                </a:solidFill>
              </a:rPr>
              <a:t> آموزش </a:t>
            </a:r>
            <a:r>
              <a:rPr lang="fa-IR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fa-IR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fa-IR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a-IR" sz="3200" smtClean="0"/>
              <a:t>نظام آموزشي (شامل اهداف و رسالت، ارتباطات درون و برون سازماني، سبك مديريتي و ميزان استقلال در تصميم</a:t>
            </a:r>
            <a:r>
              <a:rPr lang="en-US" sz="3200" smtClean="0"/>
              <a:t> </a:t>
            </a:r>
            <a:r>
              <a:rPr lang="fa-IR" sz="3200" smtClean="0"/>
              <a:t>گيريها، برنامه</a:t>
            </a:r>
            <a:r>
              <a:rPr lang="en-US" sz="3200" smtClean="0"/>
              <a:t> </a:t>
            </a:r>
            <a:r>
              <a:rPr lang="fa-IR" sz="3200" smtClean="0"/>
              <a:t>ريزي راهبردي مانند نقشه جامع علمي كشور)</a:t>
            </a:r>
            <a:endParaRPr lang="en-US" sz="3200" smtClean="0"/>
          </a:p>
          <a:p>
            <a:pPr>
              <a:lnSpc>
                <a:spcPct val="90000"/>
              </a:lnSpc>
            </a:pPr>
            <a:r>
              <a:rPr lang="fa-IR" sz="3200" smtClean="0"/>
              <a:t>اقتصاد آموزش (هزينه آموزش و بودجه</a:t>
            </a:r>
            <a:r>
              <a:rPr lang="en-US" sz="3200" smtClean="0"/>
              <a:t> </a:t>
            </a:r>
            <a:r>
              <a:rPr lang="fa-IR" sz="3200" smtClean="0"/>
              <a:t>بندي عملياتي در مبحث آموزش، نيازهاي آموزشي جامعه)</a:t>
            </a:r>
            <a:endParaRPr lang="en-US" sz="3200" smtClean="0"/>
          </a:p>
          <a:p>
            <a:pPr>
              <a:lnSpc>
                <a:spcPct val="90000"/>
              </a:lnSpc>
            </a:pPr>
            <a:r>
              <a:rPr lang="fa-IR" sz="3200" smtClean="0"/>
              <a:t>نقش دانش آموختگان و تناسب تخصص آنها با نيازهاي جامعه (بررسي مانع بكارگيري فارغ</a:t>
            </a:r>
            <a:r>
              <a:rPr lang="en-US" sz="3200" smtClean="0"/>
              <a:t> </a:t>
            </a:r>
            <a:r>
              <a:rPr lang="fa-IR" sz="3200" smtClean="0"/>
              <a:t>التحصيلان در جامعه)</a:t>
            </a:r>
            <a:endParaRPr lang="en-US" sz="3200" smtClean="0"/>
          </a:p>
          <a:p>
            <a:pPr>
              <a:lnSpc>
                <a:spcPct val="90000"/>
              </a:lnSpc>
            </a:pPr>
            <a:r>
              <a:rPr lang="fa-IR" sz="3200" smtClean="0"/>
              <a:t>اعتبارسنجي و اعتباربخشي</a:t>
            </a:r>
            <a:endParaRPr lang="en-US" sz="3200" smtClean="0"/>
          </a:p>
          <a:p>
            <a:pPr>
              <a:lnSpc>
                <a:spcPct val="90000"/>
              </a:lnSpc>
            </a:pPr>
            <a:endParaRPr lang="fa-IR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sz="5000" dirty="0" err="1" smtClean="0">
                <a:solidFill>
                  <a:schemeClr val="accent1">
                    <a:satMod val="150000"/>
                  </a:schemeClr>
                </a:solidFill>
              </a:rPr>
              <a:t>بررسي</a:t>
            </a:r>
            <a:r>
              <a:rPr lang="fa-IR" sz="50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fa-IR" sz="5000" dirty="0" err="1" smtClean="0">
                <a:solidFill>
                  <a:schemeClr val="accent1">
                    <a:satMod val="150000"/>
                  </a:schemeClr>
                </a:solidFill>
              </a:rPr>
              <a:t>كوريكولوم</a:t>
            </a:r>
            <a:r>
              <a:rPr lang="fa-IR" sz="50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fa-IR" sz="5000" dirty="0" err="1" smtClean="0">
                <a:solidFill>
                  <a:schemeClr val="accent1">
                    <a:satMod val="150000"/>
                  </a:schemeClr>
                </a:solidFill>
              </a:rPr>
              <a:t>آموزشي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fa-IR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200" smtClean="0"/>
              <a:t>سبكهاي مختلف كوريكولوم</a:t>
            </a:r>
            <a:r>
              <a:rPr lang="en-US" sz="3200" smtClean="0"/>
              <a:t> </a:t>
            </a:r>
            <a:r>
              <a:rPr lang="fa-IR" sz="3200" smtClean="0"/>
              <a:t>نويسي</a:t>
            </a:r>
            <a:endParaRPr lang="en-US" sz="3200" smtClean="0"/>
          </a:p>
          <a:p>
            <a:r>
              <a:rPr lang="fa-IR" sz="3200" smtClean="0"/>
              <a:t>بهتر شيوه</a:t>
            </a:r>
            <a:r>
              <a:rPr lang="en-US" sz="3200" smtClean="0"/>
              <a:t> </a:t>
            </a:r>
            <a:r>
              <a:rPr lang="fa-IR" sz="3200" smtClean="0"/>
              <a:t>هاي پياده</a:t>
            </a:r>
            <a:r>
              <a:rPr lang="en-US" sz="3200" smtClean="0"/>
              <a:t> </a:t>
            </a:r>
            <a:r>
              <a:rPr lang="fa-IR" sz="3200" smtClean="0"/>
              <a:t>سازي كوريكولومها</a:t>
            </a:r>
            <a:endParaRPr lang="en-US" sz="3200" smtClean="0"/>
          </a:p>
          <a:p>
            <a:r>
              <a:rPr lang="fa-IR" sz="3200" smtClean="0"/>
              <a:t>پيش</a:t>
            </a:r>
            <a:r>
              <a:rPr lang="en-US" sz="3200" smtClean="0"/>
              <a:t> </a:t>
            </a:r>
            <a:r>
              <a:rPr lang="fa-IR" sz="3200" smtClean="0"/>
              <a:t>نيازهاي سازماني براي پياده</a:t>
            </a:r>
            <a:r>
              <a:rPr lang="en-US" sz="3200" smtClean="0"/>
              <a:t> </a:t>
            </a:r>
            <a:r>
              <a:rPr lang="fa-IR" sz="3200" smtClean="0"/>
              <a:t>سازي انواع كوريكولومها</a:t>
            </a:r>
            <a:endParaRPr lang="fa-IR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sz="5000" dirty="0" err="1" smtClean="0">
                <a:solidFill>
                  <a:schemeClr val="accent1">
                    <a:satMod val="150000"/>
                  </a:schemeClr>
                </a:solidFill>
              </a:rPr>
              <a:t>بررسي</a:t>
            </a:r>
            <a:r>
              <a:rPr lang="fa-IR" sz="50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fa-IR" sz="5000" dirty="0" err="1" smtClean="0">
                <a:solidFill>
                  <a:schemeClr val="accent1">
                    <a:satMod val="150000"/>
                  </a:schemeClr>
                </a:solidFill>
              </a:rPr>
              <a:t>مدلهاي</a:t>
            </a:r>
            <a:r>
              <a:rPr lang="fa-IR" sz="50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fa-IR" sz="5000" dirty="0" err="1" smtClean="0">
                <a:solidFill>
                  <a:schemeClr val="accent1">
                    <a:satMod val="150000"/>
                  </a:schemeClr>
                </a:solidFill>
              </a:rPr>
              <a:t>آموزشي</a:t>
            </a:r>
            <a:r>
              <a:rPr lang="fa-IR" sz="50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fa-IR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200" smtClean="0"/>
              <a:t>در دروس تئوري</a:t>
            </a:r>
            <a:endParaRPr lang="en-US" sz="3200" smtClean="0"/>
          </a:p>
          <a:p>
            <a:r>
              <a:rPr lang="fa-IR" sz="3200" smtClean="0"/>
              <a:t>در دروس عملي</a:t>
            </a:r>
            <a:endParaRPr lang="en-US" sz="3200" smtClean="0"/>
          </a:p>
          <a:p>
            <a:r>
              <a:rPr lang="fa-IR" sz="3200" smtClean="0"/>
              <a:t>در بخشهاي باليني</a:t>
            </a:r>
            <a:endParaRPr lang="en-US" sz="3200" smtClean="0"/>
          </a:p>
          <a:p>
            <a:r>
              <a:rPr lang="fa-IR" sz="3200" smtClean="0"/>
              <a:t>در سطوح مختلف تحصيلي</a:t>
            </a:r>
            <a:endParaRPr lang="en-US" sz="3200" smtClean="0"/>
          </a:p>
          <a:p>
            <a:r>
              <a:rPr lang="fa-IR" sz="3200" smtClean="0"/>
              <a:t>تكنولوژي آموزشي</a:t>
            </a:r>
            <a:endParaRPr lang="fa-IR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sz="5000" dirty="0" err="1" smtClean="0">
                <a:solidFill>
                  <a:schemeClr val="accent1">
                    <a:satMod val="150000"/>
                  </a:schemeClr>
                </a:solidFill>
              </a:rPr>
              <a:t>بررسي</a:t>
            </a:r>
            <a:r>
              <a:rPr lang="fa-IR" sz="50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fa-IR" sz="5000" dirty="0" err="1" smtClean="0">
                <a:solidFill>
                  <a:schemeClr val="accent1">
                    <a:satMod val="150000"/>
                  </a:schemeClr>
                </a:solidFill>
              </a:rPr>
              <a:t>موفقيت</a:t>
            </a:r>
            <a:r>
              <a:rPr lang="fa-IR" sz="50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fa-IR" sz="5000" dirty="0" err="1" smtClean="0">
                <a:solidFill>
                  <a:schemeClr val="accent1">
                    <a:satMod val="150000"/>
                  </a:schemeClr>
                </a:solidFill>
              </a:rPr>
              <a:t>تحصيلي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fa-IR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200" smtClean="0"/>
              <a:t>موفقيت فراگيرندگان (انواع امتحانات و نقاط قوت و ضعف آنها)</a:t>
            </a:r>
            <a:endParaRPr lang="en-US" sz="3200" smtClean="0"/>
          </a:p>
          <a:p>
            <a:r>
              <a:rPr lang="fa-IR" sz="3200" smtClean="0"/>
              <a:t>موفقيت فرادهندگان (ارزشيابي شيوه تدريس)</a:t>
            </a:r>
            <a:endParaRPr lang="en-US" sz="3200" smtClean="0"/>
          </a:p>
          <a:p>
            <a:r>
              <a:rPr lang="fa-IR" sz="3200" smtClean="0"/>
              <a:t>امتحانات جامع</a:t>
            </a:r>
            <a:endParaRPr lang="en-US" sz="3200" smtClean="0"/>
          </a:p>
          <a:p>
            <a:r>
              <a:rPr lang="fa-IR" sz="3200" smtClean="0"/>
              <a:t>بكارگيري نتايج پايشها و ارزشيابيها در شناسايي مشكلات و ارتقا سيستم </a:t>
            </a:r>
            <a:endParaRPr lang="fa-IR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sz="5000" dirty="0" smtClean="0">
                <a:solidFill>
                  <a:schemeClr val="accent1">
                    <a:satMod val="150000"/>
                  </a:schemeClr>
                </a:solidFill>
              </a:rPr>
              <a:t>فرهنگ </a:t>
            </a:r>
            <a:r>
              <a:rPr lang="fa-IR" sz="5000" dirty="0" err="1" smtClean="0">
                <a:solidFill>
                  <a:schemeClr val="accent1">
                    <a:satMod val="150000"/>
                  </a:schemeClr>
                </a:solidFill>
              </a:rPr>
              <a:t>حاكم</a:t>
            </a:r>
            <a:r>
              <a:rPr lang="fa-IR" sz="5000" dirty="0" smtClean="0">
                <a:solidFill>
                  <a:schemeClr val="accent1">
                    <a:satMod val="150000"/>
                  </a:schemeClr>
                </a:solidFill>
              </a:rPr>
              <a:t> بر </a:t>
            </a:r>
            <a:r>
              <a:rPr lang="fa-IR" sz="5000" dirty="0" err="1" smtClean="0">
                <a:solidFill>
                  <a:schemeClr val="accent1">
                    <a:satMod val="150000"/>
                  </a:schemeClr>
                </a:solidFill>
              </a:rPr>
              <a:t>محيطهاي</a:t>
            </a:r>
            <a:r>
              <a:rPr lang="fa-IR" sz="50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fa-IR" sz="5000" dirty="0" err="1" smtClean="0">
                <a:solidFill>
                  <a:schemeClr val="accent1">
                    <a:satMod val="150000"/>
                  </a:schemeClr>
                </a:solidFill>
              </a:rPr>
              <a:t>آموزشي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fa-IR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mtClean="0"/>
              <a:t>كارگروهي</a:t>
            </a:r>
          </a:p>
          <a:p>
            <a:r>
              <a:rPr lang="fa-IR" smtClean="0"/>
              <a:t>مشاوره</a:t>
            </a:r>
          </a:p>
          <a:p>
            <a:r>
              <a:rPr lang="fa-IR" smtClean="0"/>
              <a:t>انگيزش دانشجو و استاد</a:t>
            </a:r>
          </a:p>
          <a:p>
            <a:r>
              <a:rPr lang="fa-IR" smtClean="0"/>
              <a:t>لايه هاي مختلف فرهنگي حاكم بر دانشگاه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satMod val="150000"/>
                  </a:schemeClr>
                </a:solidFill>
              </a:rPr>
              <a:t>اخلاق در آموزش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مقام استاد</a:t>
            </a:r>
          </a:p>
          <a:p>
            <a:r>
              <a:rPr lang="fa-IR" dirty="0" smtClean="0"/>
              <a:t>مقام دانشجو</a:t>
            </a:r>
          </a:p>
          <a:p>
            <a:r>
              <a:rPr lang="fa-IR" dirty="0" smtClean="0"/>
              <a:t>حقوق معنوي</a:t>
            </a:r>
          </a:p>
          <a:p>
            <a:r>
              <a:rPr lang="fa-IR" dirty="0" smtClean="0"/>
              <a:t>اصولگرايي و آرمانگرايي</a:t>
            </a:r>
          </a:p>
          <a:p>
            <a:r>
              <a:rPr lang="fa-IR" dirty="0" smtClean="0"/>
              <a:t>دين و آموزش</a:t>
            </a:r>
          </a:p>
          <a:p>
            <a:r>
              <a:rPr lang="fa-IR" dirty="0" smtClean="0"/>
              <a:t>آموزش در دنيا </a:t>
            </a:r>
            <a:r>
              <a:rPr lang="en-US" dirty="0" smtClean="0"/>
              <a:t>post modern</a:t>
            </a:r>
            <a:endParaRPr lang="fa-IR" dirty="0" smtClean="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81000" y="5410200"/>
            <a:ext cx="876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1600" b="1" dirty="0">
                <a:solidFill>
                  <a:srgbClr val="FF0000"/>
                </a:solidFill>
              </a:rPr>
              <a:t>Margaret Brockett, E. Lynne Geddes, Muriel,</a:t>
            </a:r>
            <a:br>
              <a:rPr lang="en-US" sz="1600" b="1" dirty="0">
                <a:solidFill>
                  <a:srgbClr val="FF0000"/>
                </a:solidFill>
              </a:rPr>
            </a:br>
            <a:r>
              <a:rPr lang="en-US" sz="1600" b="1" dirty="0">
                <a:solidFill>
                  <a:srgbClr val="FF0000"/>
                </a:solidFill>
              </a:rPr>
              <a:t>Medical teacher journal,  DECEMBER 1997 VOLUME 19, NUMBER 4 </a:t>
            </a:r>
            <a:r>
              <a:rPr lang="en-US" sz="1800" b="1" dirty="0">
                <a:solidFill>
                  <a:srgbClr val="FF0000"/>
                </a:solidFill>
              </a:rPr>
              <a:t/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Moral development or moral decline? A discussion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of ethics education for the health care professions 301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sz="3600" dirty="0" smtClean="0">
                <a:solidFill>
                  <a:schemeClr val="accent1">
                    <a:satMod val="150000"/>
                  </a:schemeClr>
                </a:solidFill>
              </a:rPr>
              <a:t>فلسفه آموزش و </a:t>
            </a:r>
            <a:r>
              <a:rPr lang="fa-IR" sz="3600" dirty="0" err="1" smtClean="0">
                <a:solidFill>
                  <a:schemeClr val="accent1">
                    <a:satMod val="150000"/>
                  </a:schemeClr>
                </a:solidFill>
              </a:rPr>
              <a:t>كاربردهاي</a:t>
            </a:r>
            <a:r>
              <a:rPr lang="fa-IR" sz="3600" dirty="0" smtClean="0">
                <a:solidFill>
                  <a:schemeClr val="accent1">
                    <a:satMod val="150000"/>
                  </a:schemeClr>
                </a:solidFill>
              </a:rPr>
              <a:t> آن در آموزش علوم </a:t>
            </a:r>
            <a:r>
              <a:rPr lang="fa-IR" sz="3600" dirty="0" err="1" smtClean="0">
                <a:solidFill>
                  <a:schemeClr val="accent1">
                    <a:satMod val="150000"/>
                  </a:schemeClr>
                </a:solidFill>
              </a:rPr>
              <a:t>پزشكي</a:t>
            </a: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fa-IR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mtClean="0"/>
              <a:t>انسان، تكنولوژي و انفجار علمي</a:t>
            </a:r>
          </a:p>
          <a:p>
            <a:r>
              <a:rPr lang="fa-IR" smtClean="0"/>
              <a:t>تصميم گيري بر اساس مستندات و يا تفكر ماشيني </a:t>
            </a:r>
          </a:p>
          <a:p>
            <a:r>
              <a:rPr lang="fa-IR" smtClean="0"/>
              <a:t>غايت آموزش و افق ديد انسان</a:t>
            </a:r>
          </a:p>
          <a:p>
            <a:endParaRPr lang="fa-IR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انواع مطالعات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14282" y="1500175"/>
          <a:ext cx="8715436" cy="4900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مرور موردي (گزارش موارد)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مطالعاتي هستند كه به شرح يك پديده و يا يك واقعه مي پردازند.</a:t>
            </a:r>
          </a:p>
          <a:p>
            <a:r>
              <a:rPr lang="fa-IR" dirty="0" smtClean="0"/>
              <a:t>مطالعات بسيار ارزشمندي هستند كه در اكثر اوقات كمترين نمره و امتياز را براي نگارنده در بر دارد.</a:t>
            </a:r>
          </a:p>
          <a:p>
            <a:endParaRPr lang="fa-IR" dirty="0" smtClean="0"/>
          </a:p>
          <a:p>
            <a:r>
              <a:rPr lang="fa-IR" dirty="0" smtClean="0"/>
              <a:t>يك مثال در آموزش؟؟؟</a:t>
            </a:r>
          </a:p>
          <a:p>
            <a:endParaRPr lang="fa-IR" dirty="0" smtClean="0"/>
          </a:p>
          <a:p>
            <a:r>
              <a:rPr lang="fa-IR" dirty="0" smtClean="0">
                <a:solidFill>
                  <a:srgbClr val="FF0000"/>
                </a:solidFill>
              </a:rPr>
              <a:t>شرح داستان يك دانشجوي نخبه كه معتاد و سپس خودكشي مي كند.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satMod val="150000"/>
                  </a:schemeClr>
                </a:solidFill>
              </a:rPr>
              <a:t>مفروضات كارگاه</a:t>
            </a:r>
            <a:endParaRPr lang="fa-I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فرض بر اين است كه شركت كنندگان عزيز با مقوله پژوهش آشنا و در كارگاههاي روش تحقيق چه به عنوان شركت كننده و چه به عنوان مدرس شركت نموده اند.</a:t>
            </a:r>
          </a:p>
          <a:p>
            <a:endParaRPr lang="fa-IR" dirty="0" smtClean="0"/>
          </a:p>
          <a:p>
            <a:r>
              <a:rPr lang="fa-IR" dirty="0" smtClean="0"/>
              <a:t>لذا در اين كارگاه به مباني مشترك انواع پژوهشها پرداخته نخواهد شد.</a:t>
            </a:r>
          </a:p>
          <a:p>
            <a:endParaRPr lang="fa-I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علي اكبر حقدوست                                        پژوهش در آموزش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788A2-5418-40B9-882A-E8F541CC5AB9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مطالعات مقطعي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به توصيف يك متغير و يا ارتباط چند متغير در يك بازه زماني مي پردازد.</a:t>
            </a:r>
          </a:p>
          <a:p>
            <a:endParaRPr lang="fa-IR" dirty="0" smtClean="0"/>
          </a:p>
          <a:p>
            <a:r>
              <a:rPr lang="fa-IR" dirty="0" smtClean="0"/>
              <a:t>ساده و سريع هستند ولي در معرض خطاهاي بسيار</a:t>
            </a:r>
          </a:p>
          <a:p>
            <a:endParaRPr lang="fa-IR" dirty="0" smtClean="0"/>
          </a:p>
          <a:p>
            <a:r>
              <a:rPr lang="fa-IR" dirty="0" smtClean="0"/>
              <a:t>يك مثال در آموزش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-24"/>
            <a:ext cx="8501090" cy="127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85926"/>
            <a:ext cx="8643998" cy="459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" y="1178326"/>
            <a:ext cx="2076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مطالعات همگروهي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بررسي يك گروه خاص براي برقراري ارتباط بين يك يا چند متغير مستقل بر يك يا چند متغير وابسته</a:t>
            </a:r>
          </a:p>
          <a:p>
            <a:r>
              <a:rPr lang="fa-IR" dirty="0" smtClean="0"/>
              <a:t>معمولاً به صورت آينده نگر انجام مي شوند ولي اگر اطلاعات به خوبي ثبت و قابل پيگيري دقيق باشد مي توان آن را گذشته نگر نيز انجام داد</a:t>
            </a:r>
          </a:p>
          <a:p>
            <a:r>
              <a:rPr lang="fa-IR" dirty="0" smtClean="0"/>
              <a:t>از دقت بالايي برخوردارند ولي مهمترين آفتها آنها از دست دادن نمونه ها در طول مدت پيگيري است.</a:t>
            </a:r>
          </a:p>
          <a:p>
            <a:endParaRPr lang="fa-IR" dirty="0" smtClean="0"/>
          </a:p>
          <a:p>
            <a:r>
              <a:rPr lang="fa-IR" dirty="0" smtClean="0"/>
              <a:t>يك مثال در آموزش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0"/>
            <a:ext cx="6572263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8868"/>
            <a:ext cx="3000364" cy="275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6077" y="2214554"/>
            <a:ext cx="6157923" cy="412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928802"/>
            <a:ext cx="8848008" cy="40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400" dirty="0" smtClean="0"/>
              <a:t>The internal consistency of medical students' scores in their general and basic science exams, Kerman University of Medical Sciences, Iran</a:t>
            </a:r>
            <a:br>
              <a:rPr lang="en-US" sz="2400" dirty="0" smtClean="0"/>
            </a:br>
            <a:endParaRPr lang="fa-I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4098" name="Picture 2" descr="Dendogra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3"/>
            <a:ext cx="7786742" cy="504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مورد شاهدي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مطالعاتي هستند كه از معلول شروع و به علت مي رسند</a:t>
            </a:r>
          </a:p>
          <a:p>
            <a:r>
              <a:rPr lang="fa-IR" dirty="0" smtClean="0"/>
              <a:t>معمولاً به صورت گذشته نگر انجام مي شوند</a:t>
            </a:r>
          </a:p>
          <a:p>
            <a:r>
              <a:rPr lang="fa-IR" dirty="0" smtClean="0"/>
              <a:t>ارزان و آسان هستند</a:t>
            </a:r>
          </a:p>
          <a:p>
            <a:r>
              <a:rPr lang="fa-IR" dirty="0" smtClean="0"/>
              <a:t>تا حدودي رابطه علت و معلولي را نشان مي دهند</a:t>
            </a:r>
          </a:p>
          <a:p>
            <a:r>
              <a:rPr lang="fa-IR" dirty="0" smtClean="0"/>
              <a:t>عوامل مخدوش كننده بايدكنترل شوند</a:t>
            </a:r>
          </a:p>
          <a:p>
            <a:endParaRPr lang="fa-IR" dirty="0" smtClean="0"/>
          </a:p>
          <a:p>
            <a:r>
              <a:rPr lang="fa-IR" dirty="0" smtClean="0"/>
              <a:t>يك مثال در آموزش</a:t>
            </a:r>
          </a:p>
          <a:p>
            <a:endParaRPr lang="fa-IR" dirty="0" smtClean="0"/>
          </a:p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satMod val="150000"/>
                  </a:schemeClr>
                </a:solidFill>
              </a:rPr>
              <a:t>در كارگاه چه گفته خواهد شد؟</a:t>
            </a:r>
            <a:endParaRPr lang="fa-I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mtClean="0"/>
              <a:t>بحث و هم فكري در خصوص موضوعات و مباني خاص پژوهش در آموزش كه شايد كمتر مورد توجه و اقبال بوده است. </a:t>
            </a:r>
          </a:p>
          <a:p>
            <a:endParaRPr lang="fa-I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/>
              <a:t>علي اكبر حقدوست                                        پژوهش در آموزش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718FE-E924-4D20-B11E-49F4CBD173A7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r>
              <a:rPr lang="fa-IR" sz="3200" dirty="0" smtClean="0"/>
              <a:t>مقايسه عوامل روحي و رواني در ايجاد افت تحصيلي دانشجويان</a:t>
            </a:r>
            <a:br>
              <a:rPr lang="fa-IR" sz="3200" dirty="0" smtClean="0"/>
            </a:br>
            <a:endParaRPr lang="fa-IR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مداخله اي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800" dirty="0" smtClean="0"/>
              <a:t>اعمال تغييراتي در متغير مستقل و بررسي اثرات آن</a:t>
            </a:r>
          </a:p>
          <a:p>
            <a:r>
              <a:rPr lang="fa-IR" sz="2800" dirty="0" smtClean="0"/>
              <a:t>در مطالعات تجربي سه اصل كاملاً رعايت مي شود</a:t>
            </a:r>
          </a:p>
          <a:p>
            <a:pPr lvl="1"/>
            <a:r>
              <a:rPr lang="fa-IR" sz="2400" dirty="0" smtClean="0"/>
              <a:t>تصادفي نمودن</a:t>
            </a:r>
          </a:p>
          <a:p>
            <a:pPr lvl="1"/>
            <a:r>
              <a:rPr lang="fa-IR" sz="2400" dirty="0" smtClean="0"/>
              <a:t>كنترل دقيق مداخله</a:t>
            </a:r>
          </a:p>
          <a:p>
            <a:pPr lvl="1"/>
            <a:r>
              <a:rPr lang="fa-IR" sz="2400" dirty="0" smtClean="0"/>
              <a:t>داشتن گروه كنترل</a:t>
            </a:r>
          </a:p>
          <a:p>
            <a:r>
              <a:rPr lang="fa-IR" sz="2800" dirty="0" smtClean="0"/>
              <a:t>اگر اين اصول رعايت نشود مطالعه نيمه تجربي خواهد بود</a:t>
            </a:r>
          </a:p>
          <a:p>
            <a:endParaRPr lang="fa-IR" sz="2800" dirty="0" smtClean="0"/>
          </a:p>
          <a:p>
            <a:r>
              <a:rPr lang="fa-IR" sz="2800" dirty="0" smtClean="0"/>
              <a:t>اعتبار دروني بالا دارند يعني خطاها كمتر روي نتايج تاثير مي گذارند</a:t>
            </a:r>
          </a:p>
          <a:p>
            <a:r>
              <a:rPr lang="fa-IR" sz="2800" dirty="0" smtClean="0"/>
              <a:t>ولي در عوض اعتبار بيروني كمي دارند و تعميم پذيري نتايج ممكن است پايين باشد</a:t>
            </a:r>
            <a:endParaRPr lang="fa-IR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مداخله اي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مثال در آموزش</a:t>
            </a:r>
          </a:p>
          <a:p>
            <a:endParaRPr lang="fa-IR" dirty="0" smtClean="0"/>
          </a:p>
          <a:p>
            <a:r>
              <a:rPr lang="fa-IR" dirty="0" smtClean="0"/>
              <a:t>مقايسه ميزان تاثير آموزش به روش </a:t>
            </a:r>
            <a:r>
              <a:rPr lang="en-US" dirty="0" smtClean="0"/>
              <a:t>PBL</a:t>
            </a:r>
            <a:r>
              <a:rPr lang="fa-IR" dirty="0" smtClean="0"/>
              <a:t> بر يادگيري دانشجويان</a:t>
            </a:r>
          </a:p>
          <a:p>
            <a:endParaRPr lang="fa-I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يك سوال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600" dirty="0" smtClean="0"/>
              <a:t>لطفا نوع اين مطالعه را تعيين نماييد</a:t>
            </a:r>
          </a:p>
          <a:p>
            <a:endParaRPr lang="fa-IR" sz="3600" dirty="0" smtClean="0"/>
          </a:p>
          <a:p>
            <a:r>
              <a:rPr lang="fa-IR" sz="3600" dirty="0" smtClean="0"/>
              <a:t>بررسي ميزان تاثير تغيير در آيين نامه ارتقا بر فعاليت آموزشي اساتيد؟</a:t>
            </a:r>
          </a:p>
          <a:p>
            <a:pPr lvl="1"/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انواع مطالعات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14282" y="1500175"/>
          <a:ext cx="8715436" cy="4900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مطالعات ثانويه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تركيب نتايج مطالعات اوليه با يك روش قانونمند</a:t>
            </a:r>
          </a:p>
          <a:p>
            <a:endParaRPr lang="fa-IR" dirty="0" smtClean="0"/>
          </a:p>
          <a:p>
            <a:r>
              <a:rPr lang="fa-IR" dirty="0" smtClean="0"/>
              <a:t>پاسخ به سوالات كليدي كه توسط ساير روشها نمي توان به آنها پاسخ داد</a:t>
            </a:r>
          </a:p>
          <a:p>
            <a:endParaRPr lang="fa-IR" dirty="0" smtClean="0"/>
          </a:p>
          <a:p>
            <a:r>
              <a:rPr lang="fa-IR" dirty="0" smtClean="0"/>
              <a:t>اگر تركيب نتايج توسط روشهاي آماري صورت گيرد متاآناليز انجام خواهد شد در غير اين صورت تحليل و تفسير به صورت محتوايي و مفهومي انجام خواهد شد كه اصطلاحا مطالعات تطبيقي ناميده مي شوند.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71438"/>
            <a:ext cx="6677025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629540"/>
            <a:ext cx="2071702" cy="7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357430"/>
            <a:ext cx="8229600" cy="20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52728"/>
          </a:xfrm>
        </p:spPr>
        <p:txBody>
          <a:bodyPr>
            <a:noAutofit/>
          </a:bodyPr>
          <a:lstStyle/>
          <a:p>
            <a:r>
              <a:rPr lang="ar-SA" sz="2800" dirty="0" smtClean="0"/>
              <a:t>رويکرد تحول­گرايانه به نظام آموزش دكتراي تخصصي در کشور: مرور ساختار­يافته مستندات آموزش دكتراي تخصصي (</a:t>
            </a:r>
            <a:r>
              <a:rPr lang="en-US" sz="2800" dirty="0" smtClean="0"/>
              <a:t>Ph.D.</a:t>
            </a:r>
            <a:r>
              <a:rPr lang="ar-SA" sz="2800" dirty="0" smtClean="0"/>
              <a:t>) در دنيا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fa-IR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85786" y="1785926"/>
          <a:ext cx="7739074" cy="4373128"/>
        </p:xfrm>
        <a:graphic>
          <a:graphicData uri="http://schemas.openxmlformats.org/drawingml/2006/table">
            <a:tbl>
              <a:tblPr/>
              <a:tblGrid>
                <a:gridCol w="5969105"/>
                <a:gridCol w="1769969"/>
              </a:tblGrid>
              <a:tr h="23812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B Zar"/>
                        </a:rPr>
                        <a:t>توضيح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160" marR="6716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libri"/>
                          <a:ea typeface="Calibri"/>
                          <a:cs typeface="B Zar"/>
                        </a:rPr>
                        <a:t>حيطه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160" marR="67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7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latin typeface="Calibri"/>
                          <a:ea typeface="Calibri"/>
                          <a:cs typeface="B Zar"/>
                        </a:rPr>
                        <a:t>وابسته به رشته، جنس، وضعيت تأهل، مليت، سطح مقاطع قبل، موضوع پايان­نامه، منابع مالی و بودجه، ميزان تسلط به زبان انگليسی، حجم دوره و ميزان دورس تئوری، و دسترسی به امکانات سخت­افزاری دانسته­شده بود. در آمريكا و كانادا طول مدت تحصيل بسيار بيشتر از ساير كشورها بود. همچنين توصيه شده­بود كه بايست سعي شود كه طول مدت تحصيل كاهش يابد.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160" marR="6716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8145" algn="r"/>
                        </a:tabLst>
                      </a:pPr>
                      <a:r>
                        <a:rPr lang="ar-SA" sz="1400">
                          <a:latin typeface="Calibri"/>
                          <a:ea typeface="Calibri"/>
                          <a:cs typeface="B Zar"/>
                        </a:rPr>
                        <a:t>طول مدت تحصيل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160" marR="67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latin typeface="Calibri"/>
                          <a:ea typeface="Calibri"/>
                          <a:cs typeface="B Zar"/>
                        </a:rPr>
                        <a:t>افزايش دانش پايه، نيازهاي جديد جامعه، صنعت و بازار کار به تخصص هاي خاص ، </a:t>
                      </a:r>
                      <a:r>
                        <a:rPr lang="fa-IR" sz="1400">
                          <a:latin typeface="Calibri"/>
                          <a:ea typeface="Calibri"/>
                          <a:cs typeface="B Zar"/>
                        </a:rPr>
                        <a:t>و </a:t>
                      </a:r>
                      <a:r>
                        <a:rPr lang="ar-SA" sz="1400">
                          <a:latin typeface="Calibri"/>
                          <a:ea typeface="Calibri"/>
                          <a:cs typeface="B Zar"/>
                        </a:rPr>
                        <a:t>توسعه مرزهای دانش و نبود فضاي كار براي دانش­آموختگان در دانشگاه باعث شده كه دانشگاهها به سمت ارايه مدلهاي جديد بروند.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160" marR="6716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latin typeface="Calibri"/>
                          <a:ea typeface="Calibri"/>
                          <a:cs typeface="B Zar"/>
                        </a:rPr>
                        <a:t>نيازهاي جديد براي ارائه مدلهاي متنوع </a:t>
                      </a:r>
                      <a:r>
                        <a:rPr lang="en-US" sz="1400">
                          <a:latin typeface="Calibri"/>
                          <a:ea typeface="Calibri"/>
                          <a:cs typeface="B Zar"/>
                        </a:rPr>
                        <a:t>Ph.D.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160" marR="67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latin typeface="Calibri"/>
                          <a:ea typeface="Calibri"/>
                          <a:cs typeface="B Zar"/>
                        </a:rPr>
                        <a:t>افزايش بسيار سريع تعداد دانش­آموختگان، افزايش تعداد زنان، ورود اقليت هاي نژادي، تنوع رشته­های تخصصی و مدل­های آموزشی، نياز روزافزون بازار کار به نيروی تخصصی، و مشكلات كسب درآمد بايد مد نظر باشند.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160" marR="6716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latin typeface="Calibri"/>
                          <a:ea typeface="Calibri"/>
                          <a:cs typeface="B Zar"/>
                        </a:rPr>
                        <a:t>افزايش تعداد دانشجويان و تنوع آن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160" marR="67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latin typeface="Calibri"/>
                          <a:ea typeface="Calibri"/>
                          <a:cs typeface="B Zar"/>
                        </a:rPr>
                        <a:t>آموزش به خصوص در مقاطع تخصصي بايد به رفع نيازهاي جامعه بيانجامد، بتواند منابع را از صنعت جذب نمايد، راهبردهاي کلان کشوري را پاسخگو باشد، و مشكل بيكاري دانش­آموختگان را حل كند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160" marR="6716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latin typeface="Calibri"/>
                          <a:ea typeface="Calibri"/>
                          <a:cs typeface="B Zar"/>
                        </a:rPr>
                        <a:t>گرايش به جامعه و صنعت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160" marR="67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Zar"/>
                        </a:rPr>
                        <a:t>لزوم مهارت آموزی در کنار پژوهش محوری بسيار مشهود است. کاهش حجم مباحث با هدف کاهش طول مدت تحصيل در عين بالابردن کيفيت تحصيل، تناسب حجم دوره و مهارت­های تخصصی با نياز­های بازار کار مهم است.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160" marR="6716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latin typeface="Calibri"/>
                          <a:ea typeface="Calibri"/>
                          <a:cs typeface="B Zar"/>
                        </a:rPr>
                        <a:t>مهارتها و حجم دوره هاي آموزشي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160" marR="67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latin typeface="Calibri"/>
                          <a:ea typeface="Calibri"/>
                          <a:cs typeface="B Zar"/>
                        </a:rPr>
                        <a:t>افزايش تعداد پايان­نامه­ها به دنبال افزايش تعداد دانشجويان كيفيت را كم نموده است. </a:t>
                      </a:r>
                      <a:r>
                        <a:rPr lang="fa-IR" sz="1400">
                          <a:latin typeface="Calibri"/>
                          <a:ea typeface="Calibri"/>
                          <a:cs typeface="B Zar"/>
                        </a:rPr>
                        <a:t>علاوه بر راهنمايی تخصصی و تکنيکی</a:t>
                      </a:r>
                      <a:r>
                        <a:rPr lang="ar-SA" sz="1400">
                          <a:latin typeface="Calibri"/>
                          <a:ea typeface="Calibri"/>
                          <a:cs typeface="B Zar"/>
                        </a:rPr>
                        <a:t> رسيدگی به امور شخصی، برنامه­ريزی و </a:t>
                      </a:r>
                      <a:r>
                        <a:rPr lang="fa-IR" sz="1400">
                          <a:latin typeface="Calibri"/>
                          <a:ea typeface="Calibri"/>
                          <a:cs typeface="B Zar"/>
                        </a:rPr>
                        <a:t>مديريت هزينه­هاي پروژه و زمان</a:t>
                      </a:r>
                      <a:r>
                        <a:rPr lang="ar-SA" sz="1400">
                          <a:latin typeface="Calibri"/>
                          <a:ea typeface="Calibri"/>
                          <a:cs typeface="B Zar"/>
                        </a:rPr>
                        <a:t> از وظايف استاد راهنما است.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160" marR="6716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Calibri"/>
                          <a:ea typeface="Calibri"/>
                          <a:cs typeface="B Zar"/>
                        </a:rPr>
                        <a:t>هدايت و راهنمايي دانشجو و 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Calibri"/>
                          <a:ea typeface="Calibri"/>
                          <a:cs typeface="B Zar"/>
                        </a:rPr>
                        <a:t>پايان­نامه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160" marR="67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463" algn="r"/>
              </a:tabLst>
            </a:pPr>
            <a:r>
              <a:rPr kumimoji="0" lang="fa-I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Zar" pitchFamily="2" charset="-78"/>
              </a:rPr>
              <a:t>جدول شماره 2: تحليل محتواي اطلاعات استخراج شده از مقالات مرتبط در خصوص آموزش دكتراي تخصصي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463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400" dirty="0" smtClean="0"/>
              <a:t>مرور سيستماتيک مدل­های آموزش دكتراي تخصصي (</a:t>
            </a:r>
            <a:r>
              <a:rPr lang="en-US" sz="2400" dirty="0" smtClean="0"/>
              <a:t>Ph.D.</a:t>
            </a:r>
            <a:r>
              <a:rPr lang="fa-IR" sz="2400" dirty="0" smtClean="0"/>
              <a:t>) در علوم پزشكي در دانشگاه­های برتر دنيا: رويکرد تحول­گرايانه به نظام آموزش دكتراي تخصصي در کشور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fa-I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571612"/>
          <a:ext cx="8929718" cy="4658236"/>
        </p:xfrm>
        <a:graphic>
          <a:graphicData uri="http://schemas.openxmlformats.org/drawingml/2006/table">
            <a:tbl>
              <a:tblPr rtl="1"/>
              <a:tblGrid>
                <a:gridCol w="738214"/>
                <a:gridCol w="646596"/>
                <a:gridCol w="2343194"/>
                <a:gridCol w="104714"/>
                <a:gridCol w="5097000"/>
              </a:tblGrid>
              <a:tr h="1332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کشور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نوع دوره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شرايط پذيرش</a:t>
                      </a:r>
                      <a:r>
                        <a:rPr lang="fa-IR" sz="1200" baseline="30000">
                          <a:latin typeface="Calibri"/>
                          <a:ea typeface="Calibri"/>
                          <a:cs typeface="Zar"/>
                        </a:rPr>
                        <a:t>1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نحوه ارزيابی دوره</a:t>
                      </a:r>
                      <a:r>
                        <a:rPr lang="fa-IR" sz="1200" baseline="30000">
                          <a:latin typeface="Calibri"/>
                          <a:ea typeface="Calibri"/>
                          <a:cs typeface="Zar"/>
                        </a:rPr>
                        <a:t>2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85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latin typeface="Calibri"/>
                          <a:ea typeface="Calibri"/>
                          <a:cs typeface="Zar"/>
                        </a:rPr>
                        <a:t>آلمان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پژوهش محور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تسلط به زبان آلمانی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امتحان جامع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200">
                        <a:latin typeface="Calibri"/>
                        <a:ea typeface="Calibri"/>
                        <a:cs typeface="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امتحانات شفاهی دوره­ای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جلسات ارزيابی پيشرفت پايان­نامه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Zar"/>
                        </a:rPr>
                        <a:t>(با حضور اساتيد راهنما و مشاور و اعضاء کميته تحصيلات تکميلی)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53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latin typeface="Calibri"/>
                          <a:ea typeface="Calibri"/>
                          <a:cs typeface="Zar"/>
                        </a:rPr>
                        <a:t>امريکا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درس/ پژوهش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نمره بالا از امتحان </a:t>
                      </a: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GRE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تسلط به زبان انگليسی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مصاحبه و امتحان شفاهی همراه با سوابق تحصيلی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حداقل دو توصيه نامه معتبر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Zar"/>
                        </a:rPr>
                        <a:t>Statement of purpose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200">
                        <a:latin typeface="Calibri"/>
                        <a:ea typeface="Calibri"/>
                        <a:cs typeface="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امتحانات دوره­ای کتبی و شفاهی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چاپ مقاله در مجلات معتبر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تدريس در مقاطع و دوره­های پايين­تر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65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latin typeface="Calibri"/>
                          <a:ea typeface="Calibri"/>
                          <a:cs typeface="Zar"/>
                        </a:rPr>
                        <a:t>انگليس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پژوهش محور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مدرک معتبر کارشناسی ارشد يا معادل آن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تسلط به زبان انگليسی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200">
                        <a:latin typeface="Calibri"/>
                        <a:ea typeface="Calibri"/>
                        <a:cs typeface="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مصاحبه و امتحانات شفاهی ساليانه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درخواست گزارشات پيشرفت از دانشجو ويا استاد راهنما به صورت دوره­ای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گذراندن دوره­ای يکساله مشابه کارشناسی ارشد به تشخيص کميته تحصيلات تکميلی ويا پيشنهاد استاد راهنما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latin typeface="Calibri"/>
                          <a:ea typeface="Calibri"/>
                          <a:cs typeface="Zar"/>
                        </a:rPr>
                        <a:t>دانمارک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پژوهش محور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مصاحبه همراه با کارنامه پژوهشی، خلاصه و روند انجام پايان­نامه </a:t>
                      </a:r>
                      <a:r>
                        <a:rPr lang="en-US" sz="1200">
                          <a:latin typeface="Calibri"/>
                          <a:ea typeface="Calibri"/>
                          <a:cs typeface="Zar"/>
                        </a:rPr>
                        <a:t>PhD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مدرک معتبر کارشناسی ارشد يا معادل آن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تسلط به زبان انگليسی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200">
                        <a:latin typeface="Calibri"/>
                        <a:ea typeface="Calibri"/>
                        <a:cs typeface="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مصاحبه و ارزيابی پيشرفت دانشجو (دو بار در سال)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ارزيابی کيفی و کمی دروس گذرانده شده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تدريس در مقاطع پايين­تر به عنوان بخشی از واحدهای اجباری (حداقل </a:t>
                      </a:r>
                      <a:r>
                        <a:rPr lang="en-US" sz="1200">
                          <a:latin typeface="Calibri"/>
                          <a:ea typeface="Calibri"/>
                          <a:cs typeface="Zar"/>
                        </a:rPr>
                        <a:t>ECTS</a:t>
                      </a: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 5)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02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latin typeface="Calibri"/>
                          <a:ea typeface="Calibri"/>
                          <a:cs typeface="Zar"/>
                        </a:rPr>
                        <a:t>ژاپن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پژوهش محور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امتحان جامع کتبی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امتحان شفاهی و کارنامه پژوهشی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Zar"/>
                        </a:rPr>
                        <a:t>(ارايه خلاصه پايان­نامه کارشناسی ارشد)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Zar"/>
                        </a:rPr>
                        <a:t>تسلط به زبان انگليسی يا ژاپنی</a:t>
                      </a:r>
                      <a:endParaRPr lang="en-US" sz="1200">
                        <a:latin typeface="Calibri"/>
                        <a:ea typeface="Calibri"/>
                        <a:cs typeface="B 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200">
                        <a:latin typeface="Calibri"/>
                        <a:ea typeface="Calibri"/>
                        <a:cs typeface="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Zar"/>
                        </a:rPr>
                        <a:t>امتحانات دوره­ای شفاهی و کتبی</a:t>
                      </a:r>
                      <a:endParaRPr lang="en-US" sz="1200" dirty="0">
                        <a:latin typeface="Calibri"/>
                        <a:ea typeface="Calibri"/>
                        <a:cs typeface="B Zar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Zar"/>
                        </a:rPr>
                        <a:t>مصاحبه و ارزيابی ساليانه پيشرفت دانشجو</a:t>
                      </a:r>
                      <a:endParaRPr lang="en-US" sz="1200" dirty="0">
                        <a:latin typeface="Calibri"/>
                        <a:ea typeface="Calibri"/>
                        <a:cs typeface="B Zar"/>
                      </a:endParaRPr>
                    </a:p>
                  </a:txBody>
                  <a:tcPr marL="39657" marR="3965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Zar" pitchFamily="2" charset="-78"/>
              </a:rPr>
              <a:t>جدول 2) خلاصه مهمترين مشخصات دوره­هاي دكترا در كشورهاي مورد بررسي در زمينه معيارهاي پذيرش و نحوه ارزيابي پيشرفت تحصيلي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satMod val="150000"/>
                  </a:schemeClr>
                </a:solidFill>
              </a:rPr>
              <a:t>پژوهش در آموزش در دنيا</a:t>
            </a:r>
            <a:endParaRPr lang="fa-I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mtClean="0"/>
              <a:t>پژوهش در آموزش علوم پزشكي در دنيا به صورت يك موضوع خاص، گسترده و جدي تاريخچه زياد طولاني ندارد.</a:t>
            </a:r>
          </a:p>
          <a:p>
            <a:endParaRPr lang="fa-IR" smtClean="0"/>
          </a:p>
          <a:p>
            <a:r>
              <a:rPr lang="fa-IR" smtClean="0"/>
              <a:t>از همين روست كه تعداد مجلات مربوطه براي دهه ها محدود بوده است و در آنها نيز مقالات متنوع با متدلوژيهاي متفاوت كمتر ديده مي شده است.</a:t>
            </a:r>
          </a:p>
          <a:p>
            <a:endParaRPr lang="fa-IR" smtClean="0"/>
          </a:p>
          <a:p>
            <a:r>
              <a:rPr lang="fa-IR" smtClean="0"/>
              <a:t>ولي در سالهاي اخير اقبال به اين مقالات بسيار زيادتر شده و موضوعات بديع و متدولوژيهاي نويني اضافه شده است.</a:t>
            </a:r>
          </a:p>
          <a:p>
            <a:endParaRPr lang="fa-IR" smtClean="0"/>
          </a:p>
          <a:p>
            <a:endParaRPr lang="fa-I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علي اكبر حقدوست                                        پژوهش در آموزش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BCFD6-40EF-488B-A714-8417FE4C6C80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satMod val="150000"/>
                  </a:schemeClr>
                </a:solidFill>
              </a:rPr>
              <a:t>انواع مطالعات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mtClean="0"/>
              <a:t>مطالعات اوليه</a:t>
            </a:r>
          </a:p>
          <a:p>
            <a:pPr lvl="1"/>
            <a:r>
              <a:rPr lang="fa-IR" smtClean="0"/>
              <a:t>كمي</a:t>
            </a:r>
          </a:p>
          <a:p>
            <a:pPr lvl="1"/>
            <a:r>
              <a:rPr lang="fa-IR" smtClean="0"/>
              <a:t>كيفي</a:t>
            </a:r>
          </a:p>
          <a:p>
            <a:pPr lvl="1">
              <a:buFont typeface="Wingdings" pitchFamily="2" charset="2"/>
              <a:buNone/>
            </a:pPr>
            <a:endParaRPr lang="fa-IR" smtClean="0"/>
          </a:p>
          <a:p>
            <a:r>
              <a:rPr lang="fa-IR" smtClean="0"/>
              <a:t>مطالعات ثانويه</a:t>
            </a:r>
          </a:p>
          <a:p>
            <a:pPr lvl="1">
              <a:buFont typeface="Wingdings" pitchFamily="2" charset="2"/>
              <a:buNone/>
            </a:pPr>
            <a:r>
              <a:rPr lang="fa-IR" smtClean="0"/>
              <a:t>	مدلسازي</a:t>
            </a:r>
          </a:p>
          <a:p>
            <a:pPr lvl="1">
              <a:buFont typeface="Wingdings" pitchFamily="2" charset="2"/>
              <a:buNone/>
            </a:pPr>
            <a:r>
              <a:rPr lang="fa-IR" smtClean="0"/>
              <a:t>	مرور ساختار يافته </a:t>
            </a:r>
          </a:p>
          <a:p>
            <a:pPr lvl="1">
              <a:buFont typeface="Wingdings" pitchFamily="2" charset="2"/>
              <a:buNone/>
            </a:pPr>
            <a:r>
              <a:rPr lang="fa-IR" smtClean="0"/>
              <a:t>	مطالعات تطبيقي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sz="5000" dirty="0" err="1" smtClean="0">
                <a:solidFill>
                  <a:schemeClr val="accent1">
                    <a:satMod val="150000"/>
                  </a:schemeClr>
                </a:solidFill>
              </a:rPr>
              <a:t>تبديل</a:t>
            </a:r>
            <a:r>
              <a:rPr lang="fa-IR" sz="50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fa-IR" sz="5000" dirty="0" err="1" smtClean="0">
                <a:solidFill>
                  <a:schemeClr val="accent1">
                    <a:satMod val="150000"/>
                  </a:schemeClr>
                </a:solidFill>
              </a:rPr>
              <a:t>يافته</a:t>
            </a:r>
            <a:r>
              <a:rPr lang="fa-IR" sz="5000" dirty="0" smtClean="0">
                <a:solidFill>
                  <a:schemeClr val="accent1">
                    <a:satMod val="150000"/>
                  </a:schemeClr>
                </a:solidFill>
              </a:rPr>
              <a:t>­</a:t>
            </a:r>
            <a:r>
              <a:rPr lang="fa-IR" sz="5000" dirty="0" err="1" smtClean="0">
                <a:solidFill>
                  <a:schemeClr val="accent1">
                    <a:satMod val="150000"/>
                  </a:schemeClr>
                </a:solidFill>
              </a:rPr>
              <a:t>هاي</a:t>
            </a:r>
            <a:r>
              <a:rPr lang="fa-IR" sz="5000" dirty="0" smtClean="0">
                <a:solidFill>
                  <a:schemeClr val="accent1">
                    <a:satMod val="150000"/>
                  </a:schemeClr>
                </a:solidFill>
              </a:rPr>
              <a:t> پژوهش به عمل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fa-IR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mtClean="0"/>
              <a:t>شيوه</a:t>
            </a:r>
            <a:r>
              <a:rPr lang="en-US" smtClean="0"/>
              <a:t> </a:t>
            </a:r>
            <a:r>
              <a:rPr lang="fa-IR" smtClean="0"/>
              <a:t>هاي انتشار نتايج</a:t>
            </a:r>
            <a:endParaRPr lang="en-US" smtClean="0"/>
          </a:p>
          <a:p>
            <a:endParaRPr lang="fa-IR" smtClean="0"/>
          </a:p>
          <a:p>
            <a:r>
              <a:rPr lang="fa-IR" smtClean="0"/>
              <a:t>مفهوم </a:t>
            </a:r>
            <a:r>
              <a:rPr lang="en-US" smtClean="0"/>
              <a:t>knowledge broker</a:t>
            </a:r>
            <a:r>
              <a:rPr lang="fa-IR" smtClean="0"/>
              <a:t> در آموزش علوم پزشكي</a:t>
            </a:r>
            <a:endParaRPr lang="en-US" smtClean="0"/>
          </a:p>
          <a:p>
            <a:endParaRPr lang="fa-IR" smtClean="0"/>
          </a:p>
          <a:p>
            <a:r>
              <a:rPr lang="fa-IR" smtClean="0"/>
              <a:t>نظامند نمودن آموزش و نظام نوآوري در آموزش علوم پزشكي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علي اكبر حقدوست                                        پژوهش در آموزش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E8A8B-D481-4643-BDA6-22ECB44A2C81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4288"/>
            <a:ext cx="9144000" cy="1771650"/>
          </a:xfrm>
          <a:noFill/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857375"/>
            <a:ext cx="22288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75" y="2266950"/>
            <a:ext cx="47720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63" y="1571625"/>
            <a:ext cx="29289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علي اكبر حقدوست                                        پژوهش در آموزش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CBB66-9B6B-4904-B8C4-4153F28FC297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1928813"/>
          </a:xfrm>
          <a:noFill/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857375"/>
            <a:ext cx="3057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2286000"/>
            <a:ext cx="31718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785938"/>
            <a:ext cx="4643438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علي اكبر حقدوست                                        پژوهش در آموزش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5D022-3EBA-4CBA-980D-4EA4C06D786D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1679575"/>
          </a:xfrm>
          <a:noFill/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" y="1785938"/>
            <a:ext cx="436721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satMod val="150000"/>
                  </a:schemeClr>
                </a:solidFill>
              </a:rPr>
              <a:t>پژوهش در آموزش در ايران، چالش</a:t>
            </a:r>
            <a:endParaRPr lang="fa-I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mtClean="0"/>
              <a:t>در ايران سابقه و گستره كار بسيار محدودتر است.</a:t>
            </a:r>
          </a:p>
          <a:p>
            <a:r>
              <a:rPr lang="fa-IR" smtClean="0"/>
              <a:t>نگاهي ساده نشان مي دهد كه كيفيت كلي مقالات آموزش پزشكي در مقايسه با ساير تحقيقات علوم پزشكي پايين تر، تعداد مجلات محدودتر و سبك و روش مطالعات از گستردگي كمتري برخوردار است (</a:t>
            </a:r>
            <a:r>
              <a:rPr lang="fa-IR" sz="2000" smtClean="0"/>
              <a:t>مقاله اين مقايسه انشاالله به زودي به چاپ خواهد رسيد</a:t>
            </a:r>
            <a:r>
              <a:rPr lang="fa-IR" smtClean="0"/>
              <a:t>).</a:t>
            </a:r>
          </a:p>
          <a:p>
            <a:endParaRPr lang="fa-IR" smtClean="0"/>
          </a:p>
          <a:p>
            <a:r>
              <a:rPr lang="fa-IR" smtClean="0"/>
              <a:t>همانند خارج دو مشكل اصلي كمبود اعتبارات و دانش تخصصي محدود در زمينه پژوهش در آموزش است.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/>
              <a:t>علي اكبر حقدوست                                        پژوهش در آموزش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0D448-E424-4E2A-B0B3-B2853F8B76FF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satMod val="150000"/>
                  </a:schemeClr>
                </a:solidFill>
              </a:rPr>
              <a:t>برنامه كارگاه</a:t>
            </a:r>
            <a:endParaRPr lang="fa-I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fa-I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 اين كارگاه سعي خواهد شد تا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fa-IR" dirty="0" smtClean="0"/>
              <a:t>مفهوم تصميم گيري بر مستندات در آموزش شرح داده شود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fa-IR" dirty="0" smtClean="0"/>
              <a:t>حيطه هاي مختلف و متنوعي كه در پژوهش در آموزش وجود دارد و اكثراً از نظرها دور هستند باز شوند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fa-IR" dirty="0" smtClean="0"/>
              <a:t>مفهوم كاربردي نمودن نتايج تحقيق در آموزش شرح داده شوند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fa-IR" dirty="0" smtClean="0"/>
              <a:t>متدولوژيهاي مختلف و متنوع و بعضاً بديع در پژوهش در آموزش شكافته شوند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fa-IR" dirty="0" smtClean="0"/>
              <a:t>براي استانداردسازي پژوهش در آموزش راهكارهايي ارايه گردد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/>
              <a:t>علي اكبر حقدوست                                        پژوهش در آموزش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89A7-9759-4BDA-A263-585C0BE1CEF1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570</TotalTime>
  <Words>2322</Words>
  <Application>Microsoft Office PowerPoint</Application>
  <PresentationFormat>On-screen Show (4:3)</PresentationFormat>
  <Paragraphs>510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Wingdings 2</vt:lpstr>
      <vt:lpstr>Tahoma</vt:lpstr>
      <vt:lpstr>B Zar</vt:lpstr>
      <vt:lpstr>B Titr</vt:lpstr>
      <vt:lpstr>Wingdings 3</vt:lpstr>
      <vt:lpstr>Calibri</vt:lpstr>
      <vt:lpstr>Zar</vt:lpstr>
      <vt:lpstr>Corbel</vt:lpstr>
      <vt:lpstr>Times New Roman</vt:lpstr>
      <vt:lpstr>Wingdings</vt:lpstr>
      <vt:lpstr>Arial</vt:lpstr>
      <vt:lpstr>Module</vt:lpstr>
      <vt:lpstr>پژوهش در آموزش</vt:lpstr>
      <vt:lpstr>مفروضات كارگاه</vt:lpstr>
      <vt:lpstr>در كارگاه چه گفته خواهد شد؟</vt:lpstr>
      <vt:lpstr>پژوهش در آموزش در دنيا</vt:lpstr>
      <vt:lpstr>PowerPoint Presentation</vt:lpstr>
      <vt:lpstr>PowerPoint Presentation</vt:lpstr>
      <vt:lpstr>PowerPoint Presentation</vt:lpstr>
      <vt:lpstr>پژوهش در آموزش در ايران، چالش</vt:lpstr>
      <vt:lpstr>برنامه كارگاه</vt:lpstr>
      <vt:lpstr>حيطه هاي مختلف پژوهش در آموزش</vt:lpstr>
      <vt:lpstr>بررسي مديريت آموزش  </vt:lpstr>
      <vt:lpstr>بررسي كوريكولوم آموزشي </vt:lpstr>
      <vt:lpstr>بررسي مدلهاي آموزشي  </vt:lpstr>
      <vt:lpstr>بررسي موفقيت تحصيلي </vt:lpstr>
      <vt:lpstr>فرهنگ حاكم بر محيطهاي آموزشي </vt:lpstr>
      <vt:lpstr>اخلاق در آموزش</vt:lpstr>
      <vt:lpstr>فلسفه آموزش و كاربردهاي آن در آموزش علوم پزشكي </vt:lpstr>
      <vt:lpstr>انواع مطالعات</vt:lpstr>
      <vt:lpstr>مرور موردي (گزارش موارد)</vt:lpstr>
      <vt:lpstr>PowerPoint Presentation</vt:lpstr>
      <vt:lpstr>مطالعات مقطعي</vt:lpstr>
      <vt:lpstr>PowerPoint Presentation</vt:lpstr>
      <vt:lpstr>PowerPoint Presentation</vt:lpstr>
      <vt:lpstr>مطالعات همگروهي</vt:lpstr>
      <vt:lpstr>PowerPoint Presentation</vt:lpstr>
      <vt:lpstr>PowerPoint Presentation</vt:lpstr>
      <vt:lpstr>The internal consistency of medical students' scores in their general and basic science exams, Kerman University of Medical Sciences, Iran </vt:lpstr>
      <vt:lpstr>PowerPoint Presentation</vt:lpstr>
      <vt:lpstr>مورد شاهدي</vt:lpstr>
      <vt:lpstr>مقايسه عوامل روحي و رواني در ايجاد افت تحصيلي دانشجويان </vt:lpstr>
      <vt:lpstr>PowerPoint Presentation</vt:lpstr>
      <vt:lpstr>مداخله اي</vt:lpstr>
      <vt:lpstr>مداخله اي</vt:lpstr>
      <vt:lpstr>يك سوال</vt:lpstr>
      <vt:lpstr>انواع مطالعات</vt:lpstr>
      <vt:lpstr>مطالعات ثانويه</vt:lpstr>
      <vt:lpstr>PowerPoint Presentation</vt:lpstr>
      <vt:lpstr>رويکرد تحول­گرايانه به نظام آموزش دكتراي تخصصي در کشور: مرور ساختار­يافته مستندات آموزش دكتراي تخصصي (Ph.D.) در دنيا </vt:lpstr>
      <vt:lpstr>مرور سيستماتيک مدل­های آموزش دكتراي تخصصي (Ph.D.) در علوم پزشكي در دانشگاه­های برتر دنيا: رويکرد تحول­گرايانه به نظام آموزش دكتراي تخصصي در کشور </vt:lpstr>
      <vt:lpstr>انواع مطالعات</vt:lpstr>
      <vt:lpstr>تبديل يافته­هاي پژوهش به عمل </vt:lpstr>
    </vt:vector>
  </TitlesOfParts>
  <Company>G.H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مرورساختار يافته و متاآناليز</dc:title>
  <dc:creator>A HAGHDOOST</dc:creator>
  <cp:lastModifiedBy>AHaghdoost</cp:lastModifiedBy>
  <cp:revision>86</cp:revision>
  <dcterms:created xsi:type="dcterms:W3CDTF">2008-03-08T14:03:01Z</dcterms:created>
  <dcterms:modified xsi:type="dcterms:W3CDTF">2015-08-05T20:21:36Z</dcterms:modified>
</cp:coreProperties>
</file>