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5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4D4CB9-E015-4FFB-9B89-9DDC23138C99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B496B8-6527-424E-956E-689506B56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68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B496B8-6527-424E-956E-689506B568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49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B496B8-6527-424E-956E-689506B568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847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A406D-641C-8FBD-834B-AEACE328E8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F8E02B-FA3D-3A43-EB50-E02E740649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01E301-69BA-B1EF-8888-6BEFB258B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BCB47-38E2-4F1E-B74D-3AF14259EBC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BD2DF2-BAD9-031F-4DE5-1CEA7482E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8A0390-F721-E089-E878-57C778D8A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E2B49-8080-4DDB-95DD-D4B16EAD6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973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98D22-A171-C0C4-A955-A875BC73F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AF040F-8536-3977-C6A9-0E4FF386FC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08BE79-91F7-E247-EC18-E7B182E8D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BCB47-38E2-4F1E-B74D-3AF14259EBC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CE7B8-6C40-F88E-93D4-C8E93AAD7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70BC38-F0E3-970F-6FBA-4BEC0A742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E2B49-8080-4DDB-95DD-D4B16EAD6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392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83349C-7075-4E4C-B3F4-F3804332FA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7932A2-040B-48C3-E7EB-2A93CE2D02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D6B06D-DD6B-B8F3-4C5C-014B05803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BCB47-38E2-4F1E-B74D-3AF14259EBC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DDEB13-5C50-A58D-DF00-6A76340D5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5DA62-AA38-B2D0-AD03-4A8D06746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E2B49-8080-4DDB-95DD-D4B16EAD6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812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1ABA0-51F9-9F47-60F9-541985117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C4B2B-1926-0ECE-EC27-31227B254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BDAFE4-BEFE-17C7-214D-13B39E889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BCB47-38E2-4F1E-B74D-3AF14259EBC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25D5E4-0762-1480-8354-9A7D3C6BB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07060A-B717-9753-4A19-E00E403E1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E2B49-8080-4DDB-95DD-D4B16EAD6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537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C226E-3877-31F9-710B-18BF0FD26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A52840-0403-1A21-BC14-A5B5B73F9A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D804F6-54F0-82A7-B0E4-4E7D78ED2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BCB47-38E2-4F1E-B74D-3AF14259EBC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AE9816-BD96-9F54-230F-A557E8C4A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4BDCDC-D8A1-0A6B-9364-E71C61D74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E2B49-8080-4DDB-95DD-D4B16EAD6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282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D5FF3-7D09-4DBC-5EB4-33C77045B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4BB55-1EBB-F60A-8DBE-1B46813F96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46E200-69EF-0D3C-02E0-184380CC01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BD5399-46E8-94D5-143C-DBE8429F6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BCB47-38E2-4F1E-B74D-3AF14259EBC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DEAF6A-D69F-28DE-00F5-2A3B100AC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CAA25F-A6BC-6757-3E49-4A7762DC2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E2B49-8080-4DDB-95DD-D4B16EAD6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35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CCAD1-8BAC-4997-D891-EF819CA37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8B6FD3-AAE6-0ECD-4AE4-2D528A078D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54C1B3-C35E-51EF-88ED-26580B423E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44AC48-C8BB-03EE-C7DD-C06EA561E5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5C012A-D741-A9D3-8EEA-6340C98903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13071C-25A0-658D-4C3E-4ED0D6BF4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BCB47-38E2-4F1E-B74D-3AF14259EBC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EC43DD-86D0-A512-458C-A8281ECB7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B204-6195-A637-F847-0C0417C10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E2B49-8080-4DDB-95DD-D4B16EAD6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036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19C82-5208-312C-69FD-1919AD5B2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B905B7-286F-6BF1-6FB7-D508C25FD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BCB47-38E2-4F1E-B74D-3AF14259EBC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6B6A86-3F0B-C2F3-B25E-4308B2E7A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5B57F3-96A4-E229-7152-797218296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E2B49-8080-4DDB-95DD-D4B16EAD6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88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F11239-F7E9-1BFF-3255-37FFAC15F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BCB47-38E2-4F1E-B74D-3AF14259EBC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0A82A4-35C0-ECC4-45F3-660562575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9B7810-04DE-60E3-76B0-8C86E938B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E2B49-8080-4DDB-95DD-D4B16EAD6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866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E3527-2022-53BF-2D9E-35D3D5460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FD748-9D4B-3CD8-7D8A-B193FA55F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B43E2B-4B6F-7872-88DC-4C3BDEC7F5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83DBFD-7C84-7886-C5E7-0E6AE2149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BCB47-38E2-4F1E-B74D-3AF14259EBC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28FC93-508A-4C8C-E242-C6F6C95BD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CFA37B-20C5-2C0D-B7AB-98538F805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E2B49-8080-4DDB-95DD-D4B16EAD6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62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2752B-A90A-6AE4-78B3-97DF6BD94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FA6875-9347-30CF-3209-29C195BC32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843E5C-33E9-F4F7-6826-E27DE0ABBD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FECDA9-8C1E-91A7-9B11-E31A2DCB6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BCB47-38E2-4F1E-B74D-3AF14259EBC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DCC6A6-0C38-C956-EBC4-E403A0411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2924F8-A8F7-BBAA-B282-C3C80D844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E2B49-8080-4DDB-95DD-D4B16EAD6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641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BA381F-CC90-99F0-7180-F790F3111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F4672F-D57A-6298-9463-F05FDFBC5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4E9C7B-8555-34A3-55FE-17296E0EF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FEBCB47-38E2-4F1E-B74D-3AF14259EBC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362EF4-FDE8-FA12-9947-FA298E564A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C2CD0-9EE2-F1F2-1282-0411E2CFD2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BCE2B49-8080-4DDB-95DD-D4B16EAD6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693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8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9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yellow and white background&#10;&#10;Description automatically generated">
            <a:extLst>
              <a:ext uri="{FF2B5EF4-FFF2-40B4-BE49-F238E27FC236}">
                <a16:creationId xmlns:a16="http://schemas.microsoft.com/office/drawing/2014/main" id="{6C107758-A718-4D11-329A-08CA66CC8E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1"/>
          <a:stretch/>
        </p:blipFill>
        <p:spPr>
          <a:xfrm>
            <a:off x="-13057" y="5844"/>
            <a:ext cx="12192000" cy="6857990"/>
          </a:xfrm>
          <a:custGeom>
            <a:avLst/>
            <a:gdLst/>
            <a:ahLst/>
            <a:cxnLst/>
            <a:rect l="l" t="t" r="r" b="b"/>
            <a:pathLst>
              <a:path w="11862684" h="6858000">
                <a:moveTo>
                  <a:pt x="1047342" y="0"/>
                </a:moveTo>
                <a:lnTo>
                  <a:pt x="4590463" y="0"/>
                </a:lnTo>
                <a:lnTo>
                  <a:pt x="5499874" y="0"/>
                </a:lnTo>
                <a:lnTo>
                  <a:pt x="5723425" y="0"/>
                </a:lnTo>
                <a:lnTo>
                  <a:pt x="7580390" y="0"/>
                </a:lnTo>
                <a:lnTo>
                  <a:pt x="7747884" y="0"/>
                </a:lnTo>
                <a:lnTo>
                  <a:pt x="7824084" y="0"/>
                </a:lnTo>
                <a:lnTo>
                  <a:pt x="11862684" y="0"/>
                </a:lnTo>
                <a:lnTo>
                  <a:pt x="11862684" y="6858000"/>
                </a:lnTo>
                <a:lnTo>
                  <a:pt x="7824084" y="6858000"/>
                </a:lnTo>
                <a:lnTo>
                  <a:pt x="7747884" y="6858000"/>
                </a:lnTo>
                <a:lnTo>
                  <a:pt x="7580390" y="6858000"/>
                </a:lnTo>
                <a:lnTo>
                  <a:pt x="5723425" y="6858000"/>
                </a:lnTo>
                <a:lnTo>
                  <a:pt x="5499874" y="6858000"/>
                </a:lnTo>
                <a:lnTo>
                  <a:pt x="4590463" y="6858000"/>
                </a:lnTo>
                <a:lnTo>
                  <a:pt x="1654188" y="6858000"/>
                </a:lnTo>
                <a:cubicBezTo>
                  <a:pt x="1530404" y="6786859"/>
                  <a:pt x="1412658" y="6701489"/>
                  <a:pt x="1279816" y="6658805"/>
                </a:cubicBezTo>
                <a:cubicBezTo>
                  <a:pt x="1189242" y="6630349"/>
                  <a:pt x="1101686" y="6580550"/>
                  <a:pt x="1116783" y="6431153"/>
                </a:cubicBezTo>
                <a:cubicBezTo>
                  <a:pt x="1119802" y="6388469"/>
                  <a:pt x="1095648" y="6356456"/>
                  <a:pt x="1059419" y="6367127"/>
                </a:cubicBezTo>
                <a:cubicBezTo>
                  <a:pt x="989979" y="6388469"/>
                  <a:pt x="956768" y="6327999"/>
                  <a:pt x="917520" y="6281757"/>
                </a:cubicBezTo>
                <a:cubicBezTo>
                  <a:pt x="848079" y="6199945"/>
                  <a:pt x="781658" y="6114575"/>
                  <a:pt x="669950" y="6100347"/>
                </a:cubicBezTo>
                <a:cubicBezTo>
                  <a:pt x="691084" y="6036320"/>
                  <a:pt x="727312" y="6043434"/>
                  <a:pt x="760524" y="6057663"/>
                </a:cubicBezTo>
                <a:cubicBezTo>
                  <a:pt x="848079" y="6093234"/>
                  <a:pt x="935634" y="6132361"/>
                  <a:pt x="1023188" y="6167932"/>
                </a:cubicBezTo>
                <a:cubicBezTo>
                  <a:pt x="1080552" y="6189274"/>
                  <a:pt x="1137916" y="6221287"/>
                  <a:pt x="1213395" y="6196388"/>
                </a:cubicBezTo>
                <a:cubicBezTo>
                  <a:pt x="1146974" y="6068335"/>
                  <a:pt x="1035266" y="6043434"/>
                  <a:pt x="944692" y="6004307"/>
                </a:cubicBezTo>
                <a:cubicBezTo>
                  <a:pt x="832982" y="5954508"/>
                  <a:pt x="766562" y="5862025"/>
                  <a:pt x="685045" y="5755314"/>
                </a:cubicBezTo>
                <a:cubicBezTo>
                  <a:pt x="766562" y="5726858"/>
                  <a:pt x="817887" y="5805112"/>
                  <a:pt x="884310" y="5801555"/>
                </a:cubicBezTo>
                <a:cubicBezTo>
                  <a:pt x="887328" y="5790884"/>
                  <a:pt x="893366" y="5769542"/>
                  <a:pt x="893366" y="5769542"/>
                </a:cubicBezTo>
                <a:cubicBezTo>
                  <a:pt x="784676" y="5712629"/>
                  <a:pt x="736372" y="5605917"/>
                  <a:pt x="718256" y="5474306"/>
                </a:cubicBezTo>
                <a:cubicBezTo>
                  <a:pt x="712218" y="5406721"/>
                  <a:pt x="672970" y="5385379"/>
                  <a:pt x="633720" y="5353367"/>
                </a:cubicBezTo>
                <a:cubicBezTo>
                  <a:pt x="500878" y="5243097"/>
                  <a:pt x="358980" y="5143500"/>
                  <a:pt x="247270" y="4994104"/>
                </a:cubicBezTo>
                <a:cubicBezTo>
                  <a:pt x="377094" y="5011889"/>
                  <a:pt x="479744" y="5111487"/>
                  <a:pt x="615606" y="5154171"/>
                </a:cubicBezTo>
                <a:cubicBezTo>
                  <a:pt x="506917" y="4990547"/>
                  <a:pt x="365016" y="4905177"/>
                  <a:pt x="235194" y="4805580"/>
                </a:cubicBezTo>
                <a:cubicBezTo>
                  <a:pt x="174810" y="4759339"/>
                  <a:pt x="120468" y="4702425"/>
                  <a:pt x="51026" y="4677526"/>
                </a:cubicBezTo>
                <a:cubicBezTo>
                  <a:pt x="26873" y="4670412"/>
                  <a:pt x="-15396" y="4652628"/>
                  <a:pt x="5740" y="4602828"/>
                </a:cubicBezTo>
                <a:cubicBezTo>
                  <a:pt x="23854" y="4560144"/>
                  <a:pt x="57065" y="4574373"/>
                  <a:pt x="87257" y="4585042"/>
                </a:cubicBezTo>
                <a:cubicBezTo>
                  <a:pt x="159715" y="4613499"/>
                  <a:pt x="238213" y="4613499"/>
                  <a:pt x="337844" y="4613499"/>
                </a:cubicBezTo>
                <a:cubicBezTo>
                  <a:pt x="253310" y="4478331"/>
                  <a:pt x="99332" y="4521016"/>
                  <a:pt x="26873" y="4378734"/>
                </a:cubicBezTo>
                <a:cubicBezTo>
                  <a:pt x="117448" y="4353835"/>
                  <a:pt x="186888" y="4403633"/>
                  <a:pt x="259346" y="4414305"/>
                </a:cubicBezTo>
                <a:cubicBezTo>
                  <a:pt x="325769" y="4424975"/>
                  <a:pt x="340863" y="4400076"/>
                  <a:pt x="325769" y="4321821"/>
                </a:cubicBezTo>
                <a:cubicBezTo>
                  <a:pt x="301616" y="4200882"/>
                  <a:pt x="337844" y="4140411"/>
                  <a:pt x="434458" y="4172424"/>
                </a:cubicBezTo>
                <a:cubicBezTo>
                  <a:pt x="525031" y="4204438"/>
                  <a:pt x="534089" y="4158196"/>
                  <a:pt x="509936" y="4090612"/>
                </a:cubicBezTo>
                <a:cubicBezTo>
                  <a:pt x="473706" y="3991015"/>
                  <a:pt x="512954" y="3912759"/>
                  <a:pt x="540128" y="3827390"/>
                </a:cubicBezTo>
                <a:cubicBezTo>
                  <a:pt x="582395" y="3699337"/>
                  <a:pt x="564281" y="3635309"/>
                  <a:pt x="476725" y="3539269"/>
                </a:cubicBezTo>
                <a:cubicBezTo>
                  <a:pt x="425400" y="3485914"/>
                  <a:pt x="374074" y="3439672"/>
                  <a:pt x="301616" y="3393429"/>
                </a:cubicBezTo>
                <a:cubicBezTo>
                  <a:pt x="467668" y="3368530"/>
                  <a:pt x="295577" y="3283162"/>
                  <a:pt x="352940" y="3229805"/>
                </a:cubicBezTo>
                <a:cubicBezTo>
                  <a:pt x="470686" y="3208463"/>
                  <a:pt x="564281" y="3379202"/>
                  <a:pt x="724294" y="3329402"/>
                </a:cubicBezTo>
                <a:cubicBezTo>
                  <a:pt x="531070" y="3183563"/>
                  <a:pt x="313691" y="3137322"/>
                  <a:pt x="171792" y="2941684"/>
                </a:cubicBezTo>
                <a:cubicBezTo>
                  <a:pt x="205002" y="2899000"/>
                  <a:pt x="238213" y="2941684"/>
                  <a:pt x="265385" y="2923898"/>
                </a:cubicBezTo>
                <a:cubicBezTo>
                  <a:pt x="265385" y="2913227"/>
                  <a:pt x="582395" y="2980812"/>
                  <a:pt x="600510" y="2703362"/>
                </a:cubicBezTo>
                <a:cubicBezTo>
                  <a:pt x="606548" y="2703362"/>
                  <a:pt x="612587" y="2703362"/>
                  <a:pt x="618624" y="2692689"/>
                </a:cubicBezTo>
                <a:cubicBezTo>
                  <a:pt x="651834" y="2653563"/>
                  <a:pt x="621644" y="2561080"/>
                  <a:pt x="675988" y="2553965"/>
                </a:cubicBezTo>
                <a:cubicBezTo>
                  <a:pt x="736372" y="2546851"/>
                  <a:pt x="793735" y="2514837"/>
                  <a:pt x="857136" y="2532623"/>
                </a:cubicBezTo>
                <a:cubicBezTo>
                  <a:pt x="905443" y="2546851"/>
                  <a:pt x="956768" y="2564636"/>
                  <a:pt x="1008094" y="2564636"/>
                </a:cubicBezTo>
                <a:cubicBezTo>
                  <a:pt x="1062438" y="2564636"/>
                  <a:pt x="1137916" y="2685576"/>
                  <a:pt x="1171128" y="2525509"/>
                </a:cubicBezTo>
                <a:cubicBezTo>
                  <a:pt x="1171128" y="2518395"/>
                  <a:pt x="1264720" y="2536181"/>
                  <a:pt x="1316045" y="2543294"/>
                </a:cubicBezTo>
                <a:cubicBezTo>
                  <a:pt x="1358314" y="2550408"/>
                  <a:pt x="1409640" y="2582422"/>
                  <a:pt x="1439830" y="2518395"/>
                </a:cubicBezTo>
                <a:cubicBezTo>
                  <a:pt x="1454926" y="2479267"/>
                  <a:pt x="1382466" y="2408126"/>
                  <a:pt x="1319065" y="2401012"/>
                </a:cubicBezTo>
                <a:cubicBezTo>
                  <a:pt x="1261702" y="2393898"/>
                  <a:pt x="1204338" y="2386784"/>
                  <a:pt x="1149994" y="2401012"/>
                </a:cubicBezTo>
                <a:cubicBezTo>
                  <a:pt x="1083572" y="2418796"/>
                  <a:pt x="1047342" y="2390340"/>
                  <a:pt x="1029227" y="2326314"/>
                </a:cubicBezTo>
                <a:cubicBezTo>
                  <a:pt x="1008094" y="2258731"/>
                  <a:pt x="968844" y="2223159"/>
                  <a:pt x="914500" y="2191146"/>
                </a:cubicBezTo>
                <a:cubicBezTo>
                  <a:pt x="781658" y="2112891"/>
                  <a:pt x="654854" y="2020407"/>
                  <a:pt x="509936" y="1974165"/>
                </a:cubicBezTo>
                <a:cubicBezTo>
                  <a:pt x="482764" y="1967051"/>
                  <a:pt x="449553" y="1952823"/>
                  <a:pt x="437476" y="1892353"/>
                </a:cubicBezTo>
                <a:cubicBezTo>
                  <a:pt x="829964" y="1984836"/>
                  <a:pt x="1186222" y="2223159"/>
                  <a:pt x="1590788" y="2208931"/>
                </a:cubicBezTo>
                <a:cubicBezTo>
                  <a:pt x="1482098" y="2134233"/>
                  <a:pt x="1352276" y="2130676"/>
                  <a:pt x="1234528" y="2077320"/>
                </a:cubicBezTo>
                <a:cubicBezTo>
                  <a:pt x="1319065" y="2038192"/>
                  <a:pt x="1397562" y="2080877"/>
                  <a:pt x="1476060" y="2102219"/>
                </a:cubicBezTo>
                <a:cubicBezTo>
                  <a:pt x="1542482" y="2120004"/>
                  <a:pt x="1602864" y="2123562"/>
                  <a:pt x="1608902" y="2013292"/>
                </a:cubicBezTo>
                <a:cubicBezTo>
                  <a:pt x="1608902" y="2002622"/>
                  <a:pt x="1608902" y="1995507"/>
                  <a:pt x="1608902" y="1984836"/>
                </a:cubicBezTo>
                <a:cubicBezTo>
                  <a:pt x="1584749" y="1938595"/>
                  <a:pt x="1551538" y="1917252"/>
                  <a:pt x="1509271" y="1903025"/>
                </a:cubicBezTo>
                <a:cubicBezTo>
                  <a:pt x="1485118" y="1895910"/>
                  <a:pt x="1451907" y="1881683"/>
                  <a:pt x="1451907" y="1849668"/>
                </a:cubicBezTo>
                <a:cubicBezTo>
                  <a:pt x="1454926" y="1728729"/>
                  <a:pt x="1373409" y="1693158"/>
                  <a:pt x="1294912" y="1657587"/>
                </a:cubicBezTo>
                <a:cubicBezTo>
                  <a:pt x="1337180" y="1597117"/>
                  <a:pt x="1373409" y="1639802"/>
                  <a:pt x="1406620" y="1636245"/>
                </a:cubicBezTo>
                <a:cubicBezTo>
                  <a:pt x="1427754" y="1632688"/>
                  <a:pt x="1448887" y="1629132"/>
                  <a:pt x="1448887" y="1597117"/>
                </a:cubicBezTo>
                <a:cubicBezTo>
                  <a:pt x="1448887" y="1572219"/>
                  <a:pt x="1439830" y="1540204"/>
                  <a:pt x="1418696" y="1540204"/>
                </a:cubicBezTo>
                <a:cubicBezTo>
                  <a:pt x="1285854" y="1536647"/>
                  <a:pt x="1210375" y="1365909"/>
                  <a:pt x="1071494" y="1365909"/>
                </a:cubicBezTo>
                <a:cubicBezTo>
                  <a:pt x="986960" y="1365909"/>
                  <a:pt x="1113764" y="1269868"/>
                  <a:pt x="1044324" y="1230741"/>
                </a:cubicBezTo>
                <a:cubicBezTo>
                  <a:pt x="1029227" y="1220069"/>
                  <a:pt x="1086591" y="1205842"/>
                  <a:pt x="1110744" y="1209399"/>
                </a:cubicBezTo>
                <a:cubicBezTo>
                  <a:pt x="1134897" y="1212955"/>
                  <a:pt x="1156032" y="1237855"/>
                  <a:pt x="1186222" y="1220069"/>
                </a:cubicBezTo>
                <a:cubicBezTo>
                  <a:pt x="1201318" y="1156043"/>
                  <a:pt x="1162069" y="1131144"/>
                  <a:pt x="1125840" y="1113358"/>
                </a:cubicBezTo>
                <a:cubicBezTo>
                  <a:pt x="1047342" y="1070674"/>
                  <a:pt x="968844" y="1020875"/>
                  <a:pt x="881290" y="1006647"/>
                </a:cubicBezTo>
                <a:cubicBezTo>
                  <a:pt x="851099" y="1003089"/>
                  <a:pt x="832982" y="985305"/>
                  <a:pt x="836002" y="949734"/>
                </a:cubicBezTo>
                <a:cubicBezTo>
                  <a:pt x="842040" y="903491"/>
                  <a:pt x="872232" y="917720"/>
                  <a:pt x="896385" y="921277"/>
                </a:cubicBezTo>
                <a:cubicBezTo>
                  <a:pt x="911482" y="924835"/>
                  <a:pt x="926577" y="935506"/>
                  <a:pt x="941672" y="910606"/>
                </a:cubicBezTo>
                <a:cubicBezTo>
                  <a:pt x="588434" y="658055"/>
                  <a:pt x="401247" y="672284"/>
                  <a:pt x="5740" y="465975"/>
                </a:cubicBezTo>
                <a:cubicBezTo>
                  <a:pt x="93294" y="426847"/>
                  <a:pt x="156696" y="455303"/>
                  <a:pt x="217079" y="462417"/>
                </a:cubicBezTo>
                <a:cubicBezTo>
                  <a:pt x="368036" y="480203"/>
                  <a:pt x="274442" y="512216"/>
                  <a:pt x="425400" y="533558"/>
                </a:cubicBezTo>
                <a:cubicBezTo>
                  <a:pt x="497860" y="544229"/>
                  <a:pt x="564281" y="579800"/>
                  <a:pt x="645798" y="522887"/>
                </a:cubicBezTo>
                <a:cubicBezTo>
                  <a:pt x="700142" y="483759"/>
                  <a:pt x="787696" y="526444"/>
                  <a:pt x="854118" y="558458"/>
                </a:cubicBezTo>
                <a:cubicBezTo>
                  <a:pt x="908462" y="586915"/>
                  <a:pt x="962806" y="594028"/>
                  <a:pt x="1035266" y="558458"/>
                </a:cubicBezTo>
                <a:cubicBezTo>
                  <a:pt x="968844" y="537116"/>
                  <a:pt x="917520" y="519330"/>
                  <a:pt x="866193" y="505101"/>
                </a:cubicBezTo>
                <a:cubicBezTo>
                  <a:pt x="823926" y="494431"/>
                  <a:pt x="799772" y="469532"/>
                  <a:pt x="802792" y="416176"/>
                </a:cubicBezTo>
                <a:cubicBezTo>
                  <a:pt x="802792" y="387720"/>
                  <a:pt x="793735" y="348592"/>
                  <a:pt x="823926" y="334364"/>
                </a:cubicBezTo>
                <a:cubicBezTo>
                  <a:pt x="848079" y="320135"/>
                  <a:pt x="881290" y="334364"/>
                  <a:pt x="893366" y="359262"/>
                </a:cubicBezTo>
                <a:cubicBezTo>
                  <a:pt x="908462" y="405504"/>
                  <a:pt x="923557" y="448189"/>
                  <a:pt x="974883" y="451747"/>
                </a:cubicBezTo>
                <a:cubicBezTo>
                  <a:pt x="1044324" y="458860"/>
                  <a:pt x="1005074" y="430405"/>
                  <a:pt x="992998" y="394834"/>
                </a:cubicBezTo>
                <a:cubicBezTo>
                  <a:pt x="980921" y="355706"/>
                  <a:pt x="1017152" y="345034"/>
                  <a:pt x="1041304" y="352148"/>
                </a:cubicBezTo>
                <a:cubicBezTo>
                  <a:pt x="1131878" y="384162"/>
                  <a:pt x="1225472" y="327250"/>
                  <a:pt x="1319065" y="373491"/>
                </a:cubicBezTo>
                <a:cubicBezTo>
                  <a:pt x="1294912" y="259665"/>
                  <a:pt x="1243586" y="209867"/>
                  <a:pt x="1134897" y="192082"/>
                </a:cubicBezTo>
                <a:cubicBezTo>
                  <a:pt x="1095648" y="188525"/>
                  <a:pt x="1053380" y="195638"/>
                  <a:pt x="1017152" y="163625"/>
                </a:cubicBezTo>
                <a:cubicBezTo>
                  <a:pt x="996016" y="145839"/>
                  <a:pt x="974883" y="124497"/>
                  <a:pt x="989979" y="88927"/>
                </a:cubicBezTo>
                <a:cubicBezTo>
                  <a:pt x="999036" y="64027"/>
                  <a:pt x="1023188" y="64027"/>
                  <a:pt x="1044324" y="71141"/>
                </a:cubicBezTo>
                <a:cubicBezTo>
                  <a:pt x="1131878" y="110269"/>
                  <a:pt x="1225472" y="120941"/>
                  <a:pt x="1316045" y="135168"/>
                </a:cubicBezTo>
                <a:cubicBezTo>
                  <a:pt x="1331142" y="138725"/>
                  <a:pt x="1346237" y="145839"/>
                  <a:pt x="1361334" y="110269"/>
                </a:cubicBezTo>
                <a:cubicBezTo>
                  <a:pt x="1255664" y="78255"/>
                  <a:pt x="1153012" y="35571"/>
                  <a:pt x="1047342" y="0"/>
                </a:cubicBezTo>
                <a:close/>
              </a:path>
            </a:pathLst>
          </a:cu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10E2385-9998-14B3-C0E4-3BE9FD42D6A7}"/>
              </a:ext>
            </a:extLst>
          </p:cNvPr>
          <p:cNvSpPr txBox="1"/>
          <p:nvPr/>
        </p:nvSpPr>
        <p:spPr>
          <a:xfrm>
            <a:off x="6094476" y="1893104"/>
            <a:ext cx="5823688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fa-IR" sz="4000" dirty="0">
                <a:cs typeface="A Shablon Cut" panose="00000400000000000000" pitchFamily="2" charset="-78"/>
              </a:rPr>
              <a:t>کارگاه آموزشی:</a:t>
            </a:r>
            <a:r>
              <a:rPr lang="en-US" sz="4000" dirty="0">
                <a:cs typeface="A Shablon Cut" panose="00000400000000000000" pitchFamily="2" charset="-78"/>
              </a:rPr>
              <a:t> </a:t>
            </a:r>
            <a:r>
              <a:rPr lang="fa-IR" sz="4000" dirty="0">
                <a:solidFill>
                  <a:srgbClr val="FF0000"/>
                </a:solidFill>
                <a:cs typeface="A Shablon Cut" panose="00000400000000000000" pitchFamily="2" charset="-78"/>
              </a:rPr>
              <a:t>....</a:t>
            </a:r>
          </a:p>
          <a:p>
            <a:pPr algn="ctr" rtl="1"/>
            <a:endParaRPr lang="fa-IR" sz="1000" dirty="0">
              <a:cs typeface="A Shablon Cut" panose="00000400000000000000" pitchFamily="2" charset="-78"/>
            </a:endParaRPr>
          </a:p>
          <a:p>
            <a:pPr algn="ctr" rtl="1"/>
            <a:r>
              <a:rPr lang="fa-IR" sz="1400" b="1" dirty="0">
                <a:cs typeface="B Zar" panose="00000400000000000000" pitchFamily="2" charset="-78"/>
              </a:rPr>
              <a:t>(از سری کارگاه های </a:t>
            </a:r>
            <a:r>
              <a:rPr lang="fa-IR" sz="1400" b="1" dirty="0">
                <a:solidFill>
                  <a:srgbClr val="FF0000"/>
                </a:solidFill>
                <a:cs typeface="B Zar" panose="00000400000000000000" pitchFamily="2" charset="-78"/>
              </a:rPr>
              <a:t>......</a:t>
            </a:r>
            <a:r>
              <a:rPr lang="fa-IR" sz="1400" b="1" dirty="0">
                <a:cs typeface="B Zar" panose="00000400000000000000" pitchFamily="2" charset="-78"/>
              </a:rPr>
              <a:t>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87EC043-99FD-D3D9-B854-CD3BC6A44B4D}"/>
              </a:ext>
            </a:extLst>
          </p:cNvPr>
          <p:cNvSpPr txBox="1"/>
          <p:nvPr/>
        </p:nvSpPr>
        <p:spPr>
          <a:xfrm>
            <a:off x="4605364" y="438365"/>
            <a:ext cx="746167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1050" b="1" dirty="0">
                <a:cs typeface="B Zar" panose="00000400000000000000" pitchFamily="2" charset="-78"/>
              </a:rPr>
              <a:t>دفتر توسعه آموزش پزشکی </a:t>
            </a:r>
            <a:r>
              <a:rPr lang="fa-IR" sz="1050" b="1" dirty="0">
                <a:solidFill>
                  <a:srgbClr val="FF0000"/>
                </a:solidFill>
                <a:cs typeface="B Zar" panose="00000400000000000000" pitchFamily="2" charset="-78"/>
              </a:rPr>
              <a:t>دانشکده/ بیمارستان .....</a:t>
            </a:r>
          </a:p>
          <a:p>
            <a:pPr algn="ctr" rtl="1"/>
            <a:r>
              <a:rPr lang="fa-IR" sz="1050" b="1" dirty="0">
                <a:cs typeface="B Zar" panose="00000400000000000000" pitchFamily="2" charset="-78"/>
              </a:rPr>
              <a:t> </a:t>
            </a:r>
          </a:p>
          <a:p>
            <a:pPr algn="ctr" rtl="1"/>
            <a:r>
              <a:rPr lang="fa-IR" sz="1050" b="1" dirty="0">
                <a:cs typeface="B Zar" panose="00000400000000000000" pitchFamily="2" charset="-78"/>
              </a:rPr>
              <a:t>با همکاری واحد توانمند سازی آموزشی اعضای هیأت علمی مرکز مطالعات و توسعه آموزش پزشکی در دانشگاه علوم پزشکی کرمان برگزار می نماید:</a:t>
            </a:r>
            <a:endParaRPr lang="en-US" sz="1050" b="1" dirty="0">
              <a:cs typeface="B Zar" panose="00000400000000000000" pitchFamily="2" charset="-78"/>
            </a:endParaRPr>
          </a:p>
        </p:txBody>
      </p:sp>
      <p:pic>
        <p:nvPicPr>
          <p:cNvPr id="55" name="Picture 2" descr="C:\Users\z.shakiba\Downloads\new logo copy.jpg">
            <a:extLst>
              <a:ext uri="{FF2B5EF4-FFF2-40B4-BE49-F238E27FC236}">
                <a16:creationId xmlns:a16="http://schemas.microsoft.com/office/drawing/2014/main" id="{E358B20F-8D26-0578-6612-C85F94ECE9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86521" y="1303458"/>
            <a:ext cx="640044" cy="6837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FCA0776E-46F6-5910-3470-C7E20370C0F1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24959" y="179973"/>
            <a:ext cx="768051" cy="805602"/>
          </a:xfrm>
          <a:prstGeom prst="rect">
            <a:avLst/>
          </a:prstGeom>
        </p:spPr>
      </p:pic>
      <p:sp>
        <p:nvSpPr>
          <p:cNvPr id="57" name="TextBox 56">
            <a:extLst>
              <a:ext uri="{FF2B5EF4-FFF2-40B4-BE49-F238E27FC236}">
                <a16:creationId xmlns:a16="http://schemas.microsoft.com/office/drawing/2014/main" id="{423453E1-C988-0C25-E4AE-2B0A1D92E05F}"/>
              </a:ext>
            </a:extLst>
          </p:cNvPr>
          <p:cNvSpPr txBox="1"/>
          <p:nvPr/>
        </p:nvSpPr>
        <p:spPr>
          <a:xfrm>
            <a:off x="-458022" y="4463533"/>
            <a:ext cx="5213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b="1" dirty="0">
                <a:effectLst/>
                <a:cs typeface="2  Zar" panose="00000400000000000000" pitchFamily="2" charset="-78"/>
              </a:rPr>
              <a:t>مدرس:</a:t>
            </a:r>
            <a:r>
              <a:rPr lang="fa-IR" sz="4000" b="1" dirty="0">
                <a:cs typeface="2  Niki Border" panose="00000400000000000000" pitchFamily="2" charset="-78"/>
              </a:rPr>
              <a:t> </a:t>
            </a:r>
            <a:r>
              <a:rPr lang="fa-IR" sz="3200" b="1" dirty="0">
                <a:cs typeface="2  Niki Border" panose="00000400000000000000" pitchFamily="2" charset="-78"/>
              </a:rPr>
              <a:t>دکتر </a:t>
            </a:r>
            <a:r>
              <a:rPr lang="fa-IR" sz="3200" b="1" dirty="0">
                <a:solidFill>
                  <a:srgbClr val="FF0000"/>
                </a:solidFill>
                <a:effectLst/>
                <a:cs typeface="2  Niki Border" panose="00000400000000000000" pitchFamily="2" charset="-78"/>
              </a:rPr>
              <a:t>.....</a:t>
            </a:r>
            <a:endParaRPr lang="fa-IR" sz="1100" b="1" dirty="0">
              <a:solidFill>
                <a:srgbClr val="FF0000"/>
              </a:solidFill>
              <a:cs typeface="2  Zar" panose="00000400000000000000" pitchFamily="2" charset="-78"/>
            </a:endParaRPr>
          </a:p>
          <a:p>
            <a:pPr algn="ctr" rtl="1"/>
            <a:r>
              <a:rPr lang="fa-IR" sz="1400" b="1" dirty="0">
                <a:cs typeface="2  Zar" panose="00000400000000000000" pitchFamily="2" charset="-78"/>
              </a:rPr>
              <a:t>(</a:t>
            </a:r>
            <a:r>
              <a:rPr lang="fa-IR" sz="1100" b="1" dirty="0">
                <a:solidFill>
                  <a:srgbClr val="FF0000"/>
                </a:solidFill>
                <a:cs typeface="2  Titr" panose="00000700000000000000" pitchFamily="2" charset="-78"/>
              </a:rPr>
              <a:t>مثال: استادیار آموزش پزشکی </a:t>
            </a:r>
            <a:r>
              <a:rPr lang="fa-IR" sz="1100" b="1" dirty="0">
                <a:cs typeface="2  Titr" panose="00000700000000000000" pitchFamily="2" charset="-78"/>
              </a:rPr>
              <a:t>– عضو هیأت علمی دانشگاه علوم پزشکی کرمان </a:t>
            </a:r>
            <a:r>
              <a:rPr lang="fa-IR" sz="1400" b="1" dirty="0">
                <a:cs typeface="2  Zar" panose="00000400000000000000" pitchFamily="2" charset="-78"/>
              </a:rPr>
              <a:t>)</a:t>
            </a:r>
            <a:endParaRPr lang="en-US" sz="1400" b="1" dirty="0">
              <a:cs typeface="2  Zar" panose="00000400000000000000" pitchFamily="2" charset="-78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4B47980-5890-8B15-0A5C-C101222921F8}"/>
              </a:ext>
            </a:extLst>
          </p:cNvPr>
          <p:cNvSpPr txBox="1"/>
          <p:nvPr/>
        </p:nvSpPr>
        <p:spPr>
          <a:xfrm>
            <a:off x="-128007" y="6247211"/>
            <a:ext cx="526731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LY" sz="1400" b="1" dirty="0">
                <a:cs typeface="2  Titr" panose="00000700000000000000" pitchFamily="2" charset="-78"/>
              </a:rPr>
              <a:t>شماره تماس </a:t>
            </a:r>
            <a:r>
              <a:rPr lang="fa-IR" sz="1400" b="1" dirty="0">
                <a:cs typeface="2  Titr" panose="00000700000000000000" pitchFamily="2" charset="-78"/>
              </a:rPr>
              <a:t> </a:t>
            </a:r>
            <a:r>
              <a:rPr lang="ar-LY" sz="1400" b="1" dirty="0">
                <a:cs typeface="2  Titr" panose="00000700000000000000" pitchFamily="2" charset="-78"/>
              </a:rPr>
              <a:t>جهت کسب اطلاعات بیشتر </a:t>
            </a:r>
            <a:r>
              <a:rPr lang="fa-IR" sz="1600" b="1" dirty="0">
                <a:ln>
                  <a:solidFill>
                    <a:sysClr val="windowText" lastClr="000000"/>
                  </a:solidFill>
                </a:ln>
                <a:cs typeface="2  Elm Border" panose="00000400000000000000" pitchFamily="2" charset="-78"/>
              </a:rPr>
              <a:t>: 0</a:t>
            </a:r>
            <a:r>
              <a:rPr lang="fa-IR" sz="1400" b="1" dirty="0">
                <a:cs typeface="2  Titr" panose="00000700000000000000" pitchFamily="2" charset="-78"/>
              </a:rPr>
              <a:t>9137067701- 03431325347</a:t>
            </a:r>
            <a:endParaRPr lang="ar-LY" sz="1400" b="1" dirty="0">
              <a:cs typeface="2  Titr" panose="00000700000000000000" pitchFamily="2" charset="-78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24EE74F-218C-FF2C-0FF5-66B006456946}"/>
              </a:ext>
            </a:extLst>
          </p:cNvPr>
          <p:cNvSpPr txBox="1"/>
          <p:nvPr/>
        </p:nvSpPr>
        <p:spPr>
          <a:xfrm>
            <a:off x="7436464" y="4654221"/>
            <a:ext cx="3417407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n-US" sz="900" b="1" dirty="0">
              <a:cs typeface="2  Mitra" panose="00000400000000000000" pitchFamily="2" charset="-78"/>
            </a:endParaRPr>
          </a:p>
          <a:p>
            <a:pPr algn="ctr" rtl="1"/>
            <a:r>
              <a:rPr lang="fa-IR" sz="1400" b="1" dirty="0">
                <a:cs typeface="2  Titr" panose="00000700000000000000" pitchFamily="2" charset="-78"/>
              </a:rPr>
              <a:t>لینک سایت واحد توانمند سازی</a:t>
            </a:r>
            <a:r>
              <a:rPr lang="fa-IR" sz="2000" b="1" dirty="0">
                <a:cs typeface="2  Mitra" panose="00000400000000000000" pitchFamily="2" charset="-78"/>
              </a:rPr>
              <a:t>:</a:t>
            </a:r>
          </a:p>
          <a:p>
            <a:pPr algn="ctr" rtl="1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http://edustaff.kmu.ac.ir/fa</a:t>
            </a:r>
            <a:r>
              <a:rPr lang="fa-I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en-US" sz="600" b="1" dirty="0">
              <a:cs typeface="2  Mitra" panose="00000400000000000000" pitchFamily="2" charset="-78"/>
            </a:endParaRPr>
          </a:p>
        </p:txBody>
      </p:sp>
      <p:pic>
        <p:nvPicPr>
          <p:cNvPr id="60" name="Picture 2" descr="دانلود آیکون ساعت مشکی گرد | تیک طرح مرجع گرافیک ایران">
            <a:extLst>
              <a:ext uri="{FF2B5EF4-FFF2-40B4-BE49-F238E27FC236}">
                <a16:creationId xmlns:a16="http://schemas.microsoft.com/office/drawing/2014/main" id="{BC50C658-3F66-153E-447D-4F76828F32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459357" y="3428894"/>
            <a:ext cx="535508" cy="574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>
            <a:extLst>
              <a:ext uri="{FF2B5EF4-FFF2-40B4-BE49-F238E27FC236}">
                <a16:creationId xmlns:a16="http://schemas.microsoft.com/office/drawing/2014/main" id="{6AC82F10-AECA-C1AF-1FC8-D390E2858C0D}"/>
              </a:ext>
            </a:extLst>
          </p:cNvPr>
          <p:cNvSpPr txBox="1"/>
          <p:nvPr/>
        </p:nvSpPr>
        <p:spPr>
          <a:xfrm>
            <a:off x="7211217" y="4074657"/>
            <a:ext cx="17080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>
                <a:solidFill>
                  <a:srgbClr val="FF0000"/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....</a:t>
            </a:r>
            <a:endParaRPr lang="en-US" sz="1600" b="1" dirty="0">
              <a:solidFill>
                <a:srgbClr val="FF0000"/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84E48A9-1C98-5741-886F-BCF2AE0BDF8B}"/>
              </a:ext>
            </a:extLst>
          </p:cNvPr>
          <p:cNvSpPr txBox="1"/>
          <p:nvPr/>
        </p:nvSpPr>
        <p:spPr>
          <a:xfrm>
            <a:off x="5863793" y="3878758"/>
            <a:ext cx="15037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600" b="1" dirty="0">
                <a:solidFill>
                  <a:srgbClr val="FF0000"/>
                </a:solidFill>
                <a:cs typeface="B Zar" panose="00000400000000000000" pitchFamily="2" charset="-78"/>
              </a:rPr>
              <a:t>چهارشنبه</a:t>
            </a:r>
          </a:p>
          <a:p>
            <a:pPr algn="ctr"/>
            <a:endParaRPr lang="fa-IR" sz="200" b="1" dirty="0">
              <a:solidFill>
                <a:srgbClr val="FF0000"/>
              </a:solidFill>
              <a:cs typeface="B Zar" panose="00000400000000000000" pitchFamily="2" charset="-78"/>
            </a:endParaRPr>
          </a:p>
          <a:p>
            <a:pPr algn="ctr"/>
            <a:r>
              <a:rPr lang="fa-IR" sz="1400" b="1" dirty="0">
                <a:solidFill>
                  <a:srgbClr val="FF0000"/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1403/00/00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id="{048880D1-3D56-068B-5353-EECE505A6857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6389675" y="3509235"/>
            <a:ext cx="318425" cy="318425"/>
          </a:xfrm>
          <a:prstGeom prst="rect">
            <a:avLst/>
          </a:prstGeom>
        </p:spPr>
      </p:pic>
      <p:sp>
        <p:nvSpPr>
          <p:cNvPr id="1024" name="TextBox 1023">
            <a:extLst>
              <a:ext uri="{FF2B5EF4-FFF2-40B4-BE49-F238E27FC236}">
                <a16:creationId xmlns:a16="http://schemas.microsoft.com/office/drawing/2014/main" id="{535DB9B8-92B8-44D6-3E0B-3CD47A1E49AF}"/>
              </a:ext>
            </a:extLst>
          </p:cNvPr>
          <p:cNvSpPr txBox="1"/>
          <p:nvPr/>
        </p:nvSpPr>
        <p:spPr>
          <a:xfrm>
            <a:off x="10266671" y="4103438"/>
            <a:ext cx="19989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200" b="1" dirty="0">
                <a:solidFill>
                  <a:srgbClr val="FF0000"/>
                </a:solidFill>
                <a:cs typeface="B Zar" panose="00000400000000000000" pitchFamily="2" charset="-78"/>
              </a:rPr>
              <a:t>....</a:t>
            </a:r>
            <a:endParaRPr lang="en-US" sz="1200" b="1" dirty="0">
              <a:solidFill>
                <a:srgbClr val="FF0000"/>
              </a:solidFill>
              <a:cs typeface="B Zar" panose="00000400000000000000" pitchFamily="2" charset="-78"/>
            </a:endParaRPr>
          </a:p>
        </p:txBody>
      </p:sp>
      <p:sp>
        <p:nvSpPr>
          <p:cNvPr id="1025" name="TextBox 1024">
            <a:extLst>
              <a:ext uri="{FF2B5EF4-FFF2-40B4-BE49-F238E27FC236}">
                <a16:creationId xmlns:a16="http://schemas.microsoft.com/office/drawing/2014/main" id="{BDCAF60E-C158-5B4B-23CC-28878CA2F480}"/>
              </a:ext>
            </a:extLst>
          </p:cNvPr>
          <p:cNvSpPr txBox="1"/>
          <p:nvPr/>
        </p:nvSpPr>
        <p:spPr>
          <a:xfrm>
            <a:off x="7531620" y="6002667"/>
            <a:ext cx="3594814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fa-IR" sz="1400" b="1" dirty="0">
                <a:cs typeface="2  Titr" panose="00000700000000000000" pitchFamily="2" charset="-78"/>
              </a:rPr>
              <a:t>لینک ثبت نام و اخذ گواهی:</a:t>
            </a:r>
          </a:p>
          <a:p>
            <a:pPr algn="ctr" rtl="1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https://certificate.kmu.ac.ir/edc</a:t>
            </a:r>
          </a:p>
        </p:txBody>
      </p:sp>
      <p:pic>
        <p:nvPicPr>
          <p:cNvPr id="1027" name="Picture 4" descr="PNG لوگو لوکیشن - Icon GPS PNG">
            <a:extLst>
              <a:ext uri="{FF2B5EF4-FFF2-40B4-BE49-F238E27FC236}">
                <a16:creationId xmlns:a16="http://schemas.microsoft.com/office/drawing/2014/main" id="{53EC935F-82C3-75EB-5B2D-E419932D96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7941" y="3481594"/>
            <a:ext cx="451445" cy="407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9AD9D50-77BE-07C6-A2B8-3C6A260D347A}"/>
              </a:ext>
            </a:extLst>
          </p:cNvPr>
          <p:cNvSpPr txBox="1"/>
          <p:nvPr/>
        </p:nvSpPr>
        <p:spPr>
          <a:xfrm>
            <a:off x="8539849" y="4109272"/>
            <a:ext cx="203821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a-IR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</a:t>
            </a:r>
            <a:endParaRPr lang="en-US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32B7A5-E4C5-9D3E-6487-F0EFF266AE5A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9132531" y="3552952"/>
            <a:ext cx="373778" cy="407426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22A10AE-623C-5D22-C59C-6ADF40327AF9}"/>
              </a:ext>
            </a:extLst>
          </p:cNvPr>
          <p:cNvCxnSpPr/>
          <p:nvPr/>
        </p:nvCxnSpPr>
        <p:spPr>
          <a:xfrm>
            <a:off x="7147589" y="3657600"/>
            <a:ext cx="0" cy="72283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91F517A-1CEF-1261-C68E-FE495980C7C3}"/>
              </a:ext>
            </a:extLst>
          </p:cNvPr>
          <p:cNvCxnSpPr/>
          <p:nvPr/>
        </p:nvCxnSpPr>
        <p:spPr>
          <a:xfrm>
            <a:off x="10440004" y="3642065"/>
            <a:ext cx="0" cy="72283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86770BE-1733-6A3A-B454-A50ECC013C2B}"/>
              </a:ext>
            </a:extLst>
          </p:cNvPr>
          <p:cNvCxnSpPr/>
          <p:nvPr/>
        </p:nvCxnSpPr>
        <p:spPr>
          <a:xfrm>
            <a:off x="8444427" y="3657600"/>
            <a:ext cx="0" cy="72283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75C7CF78-E911-BFC7-5682-3784BD5376D3}"/>
              </a:ext>
            </a:extLst>
          </p:cNvPr>
          <p:cNvSpPr/>
          <p:nvPr/>
        </p:nvSpPr>
        <p:spPr>
          <a:xfrm>
            <a:off x="1463040" y="2459736"/>
            <a:ext cx="1014984" cy="1367924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>
                <a:solidFill>
                  <a:srgbClr val="FF0000"/>
                </a:solidFill>
                <a:cs typeface="2  Zar" panose="00000400000000000000" pitchFamily="2" charset="-78"/>
              </a:rPr>
              <a:t>عکس مدرس</a:t>
            </a:r>
            <a:endParaRPr lang="en-US" sz="2400" b="1" dirty="0">
              <a:solidFill>
                <a:srgbClr val="FF0000"/>
              </a:solidFill>
              <a:cs typeface="2 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93397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5D9FC6AC-4A12-4825-8ABE-0732B8EF4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blue and white rectangle&#10;&#10;Description automatically generated">
            <a:extLst>
              <a:ext uri="{FF2B5EF4-FFF2-40B4-BE49-F238E27FC236}">
                <a16:creationId xmlns:a16="http://schemas.microsoft.com/office/drawing/2014/main" id="{E37C1B50-2E77-6F25-99BF-FADFF8341CDD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679" r="1" b="7265"/>
          <a:stretch/>
        </p:blipFill>
        <p:spPr>
          <a:xfrm>
            <a:off x="-31728" y="-102"/>
            <a:ext cx="11546896" cy="6400901"/>
          </a:xfrm>
          <a:custGeom>
            <a:avLst/>
            <a:gdLst/>
            <a:ahLst/>
            <a:cxnLst/>
            <a:rect l="l" t="t" r="r" b="b"/>
            <a:pathLst>
              <a:path w="11862683" h="6858000">
                <a:moveTo>
                  <a:pt x="0" y="0"/>
                </a:moveTo>
                <a:lnTo>
                  <a:pt x="4038600" y="0"/>
                </a:lnTo>
                <a:lnTo>
                  <a:pt x="4114800" y="0"/>
                </a:lnTo>
                <a:lnTo>
                  <a:pt x="4282294" y="0"/>
                </a:lnTo>
                <a:lnTo>
                  <a:pt x="6139260" y="0"/>
                </a:lnTo>
                <a:lnTo>
                  <a:pt x="6362810" y="0"/>
                </a:lnTo>
                <a:lnTo>
                  <a:pt x="7272221" y="0"/>
                </a:lnTo>
                <a:lnTo>
                  <a:pt x="10815342" y="0"/>
                </a:lnTo>
                <a:cubicBezTo>
                  <a:pt x="10709672" y="35571"/>
                  <a:pt x="10607020" y="78255"/>
                  <a:pt x="10501350" y="110269"/>
                </a:cubicBezTo>
                <a:cubicBezTo>
                  <a:pt x="10516447" y="145839"/>
                  <a:pt x="10531542" y="138725"/>
                  <a:pt x="10546639" y="135168"/>
                </a:cubicBezTo>
                <a:cubicBezTo>
                  <a:pt x="10637212" y="120941"/>
                  <a:pt x="10730806" y="110269"/>
                  <a:pt x="10818360" y="71141"/>
                </a:cubicBezTo>
                <a:cubicBezTo>
                  <a:pt x="10839496" y="64027"/>
                  <a:pt x="10863648" y="64027"/>
                  <a:pt x="10872705" y="88927"/>
                </a:cubicBezTo>
                <a:cubicBezTo>
                  <a:pt x="10887801" y="124497"/>
                  <a:pt x="10866668" y="145839"/>
                  <a:pt x="10845532" y="163625"/>
                </a:cubicBezTo>
                <a:cubicBezTo>
                  <a:pt x="10809304" y="195638"/>
                  <a:pt x="10767036" y="188525"/>
                  <a:pt x="10727787" y="192082"/>
                </a:cubicBezTo>
                <a:cubicBezTo>
                  <a:pt x="10619098" y="209867"/>
                  <a:pt x="10567772" y="259665"/>
                  <a:pt x="10543619" y="373491"/>
                </a:cubicBezTo>
                <a:cubicBezTo>
                  <a:pt x="10637212" y="327250"/>
                  <a:pt x="10730806" y="384162"/>
                  <a:pt x="10821380" y="352148"/>
                </a:cubicBezTo>
                <a:cubicBezTo>
                  <a:pt x="10845532" y="345034"/>
                  <a:pt x="10881763" y="355706"/>
                  <a:pt x="10869686" y="394834"/>
                </a:cubicBezTo>
                <a:cubicBezTo>
                  <a:pt x="10857610" y="430405"/>
                  <a:pt x="10818360" y="458860"/>
                  <a:pt x="10887801" y="451747"/>
                </a:cubicBezTo>
                <a:cubicBezTo>
                  <a:pt x="10939127" y="448189"/>
                  <a:pt x="10954222" y="405504"/>
                  <a:pt x="10969318" y="359262"/>
                </a:cubicBezTo>
                <a:cubicBezTo>
                  <a:pt x="10981394" y="334364"/>
                  <a:pt x="11014605" y="320135"/>
                  <a:pt x="11038758" y="334364"/>
                </a:cubicBezTo>
                <a:cubicBezTo>
                  <a:pt x="11068949" y="348592"/>
                  <a:pt x="11059892" y="387720"/>
                  <a:pt x="11059892" y="416176"/>
                </a:cubicBezTo>
                <a:cubicBezTo>
                  <a:pt x="11062912" y="469532"/>
                  <a:pt x="11038758" y="494431"/>
                  <a:pt x="10996491" y="505101"/>
                </a:cubicBezTo>
                <a:cubicBezTo>
                  <a:pt x="10945164" y="519330"/>
                  <a:pt x="10893840" y="537116"/>
                  <a:pt x="10827418" y="558458"/>
                </a:cubicBezTo>
                <a:cubicBezTo>
                  <a:pt x="10899878" y="594028"/>
                  <a:pt x="10954222" y="586915"/>
                  <a:pt x="11008566" y="558458"/>
                </a:cubicBezTo>
                <a:cubicBezTo>
                  <a:pt x="11074988" y="526444"/>
                  <a:pt x="11162542" y="483759"/>
                  <a:pt x="11216886" y="522887"/>
                </a:cubicBezTo>
                <a:cubicBezTo>
                  <a:pt x="11298403" y="579800"/>
                  <a:pt x="11364824" y="544229"/>
                  <a:pt x="11437284" y="533558"/>
                </a:cubicBezTo>
                <a:cubicBezTo>
                  <a:pt x="11588242" y="512216"/>
                  <a:pt x="11494648" y="480203"/>
                  <a:pt x="11645605" y="462417"/>
                </a:cubicBezTo>
                <a:cubicBezTo>
                  <a:pt x="11705988" y="455303"/>
                  <a:pt x="11769390" y="426847"/>
                  <a:pt x="11856944" y="465975"/>
                </a:cubicBezTo>
                <a:cubicBezTo>
                  <a:pt x="11461437" y="672284"/>
                  <a:pt x="11274250" y="658055"/>
                  <a:pt x="10921012" y="910606"/>
                </a:cubicBezTo>
                <a:cubicBezTo>
                  <a:pt x="10936107" y="935506"/>
                  <a:pt x="10951202" y="924835"/>
                  <a:pt x="10966299" y="921277"/>
                </a:cubicBezTo>
                <a:cubicBezTo>
                  <a:pt x="10990452" y="917720"/>
                  <a:pt x="11020644" y="903491"/>
                  <a:pt x="11026682" y="949734"/>
                </a:cubicBezTo>
                <a:cubicBezTo>
                  <a:pt x="11029702" y="985305"/>
                  <a:pt x="11011585" y="1003089"/>
                  <a:pt x="10981394" y="1006647"/>
                </a:cubicBezTo>
                <a:cubicBezTo>
                  <a:pt x="10893840" y="1020875"/>
                  <a:pt x="10815342" y="1070674"/>
                  <a:pt x="10736844" y="1113358"/>
                </a:cubicBezTo>
                <a:cubicBezTo>
                  <a:pt x="10700615" y="1131144"/>
                  <a:pt x="10661366" y="1156043"/>
                  <a:pt x="10676462" y="1220069"/>
                </a:cubicBezTo>
                <a:cubicBezTo>
                  <a:pt x="10706652" y="1237855"/>
                  <a:pt x="10727787" y="1212955"/>
                  <a:pt x="10751940" y="1209399"/>
                </a:cubicBezTo>
                <a:cubicBezTo>
                  <a:pt x="10776093" y="1205842"/>
                  <a:pt x="10833457" y="1220069"/>
                  <a:pt x="10818360" y="1230741"/>
                </a:cubicBezTo>
                <a:cubicBezTo>
                  <a:pt x="10748920" y="1269868"/>
                  <a:pt x="10875724" y="1365909"/>
                  <a:pt x="10791190" y="1365909"/>
                </a:cubicBezTo>
                <a:cubicBezTo>
                  <a:pt x="10652309" y="1365909"/>
                  <a:pt x="10576830" y="1536647"/>
                  <a:pt x="10443988" y="1540204"/>
                </a:cubicBezTo>
                <a:cubicBezTo>
                  <a:pt x="10422854" y="1540204"/>
                  <a:pt x="10413797" y="1572219"/>
                  <a:pt x="10413797" y="1597117"/>
                </a:cubicBezTo>
                <a:cubicBezTo>
                  <a:pt x="10413797" y="1629132"/>
                  <a:pt x="10434930" y="1632688"/>
                  <a:pt x="10456064" y="1636245"/>
                </a:cubicBezTo>
                <a:cubicBezTo>
                  <a:pt x="10489275" y="1639802"/>
                  <a:pt x="10525504" y="1597117"/>
                  <a:pt x="10567772" y="1657587"/>
                </a:cubicBezTo>
                <a:cubicBezTo>
                  <a:pt x="10489275" y="1693158"/>
                  <a:pt x="10407758" y="1728729"/>
                  <a:pt x="10410777" y="1849668"/>
                </a:cubicBezTo>
                <a:cubicBezTo>
                  <a:pt x="10410777" y="1881683"/>
                  <a:pt x="10377566" y="1895910"/>
                  <a:pt x="10353413" y="1903025"/>
                </a:cubicBezTo>
                <a:cubicBezTo>
                  <a:pt x="10311146" y="1917252"/>
                  <a:pt x="10277935" y="1938595"/>
                  <a:pt x="10253782" y="1984836"/>
                </a:cubicBezTo>
                <a:cubicBezTo>
                  <a:pt x="10253782" y="1995507"/>
                  <a:pt x="10253782" y="2002622"/>
                  <a:pt x="10253782" y="2013292"/>
                </a:cubicBezTo>
                <a:cubicBezTo>
                  <a:pt x="10259820" y="2123562"/>
                  <a:pt x="10320202" y="2120004"/>
                  <a:pt x="10386624" y="2102219"/>
                </a:cubicBezTo>
                <a:cubicBezTo>
                  <a:pt x="10465122" y="2080877"/>
                  <a:pt x="10543619" y="2038192"/>
                  <a:pt x="10628156" y="2077320"/>
                </a:cubicBezTo>
                <a:cubicBezTo>
                  <a:pt x="10510408" y="2130676"/>
                  <a:pt x="10380586" y="2134233"/>
                  <a:pt x="10271896" y="2208931"/>
                </a:cubicBezTo>
                <a:cubicBezTo>
                  <a:pt x="10676462" y="2223159"/>
                  <a:pt x="11032720" y="1984836"/>
                  <a:pt x="11425208" y="1892353"/>
                </a:cubicBezTo>
                <a:cubicBezTo>
                  <a:pt x="11413131" y="1952823"/>
                  <a:pt x="11379920" y="1967051"/>
                  <a:pt x="11352748" y="1974165"/>
                </a:cubicBezTo>
                <a:cubicBezTo>
                  <a:pt x="11207830" y="2020407"/>
                  <a:pt x="11081026" y="2112891"/>
                  <a:pt x="10948184" y="2191146"/>
                </a:cubicBezTo>
                <a:cubicBezTo>
                  <a:pt x="10893840" y="2223159"/>
                  <a:pt x="10854590" y="2258731"/>
                  <a:pt x="10833457" y="2326314"/>
                </a:cubicBezTo>
                <a:cubicBezTo>
                  <a:pt x="10815342" y="2390340"/>
                  <a:pt x="10779112" y="2418796"/>
                  <a:pt x="10712690" y="2401012"/>
                </a:cubicBezTo>
                <a:cubicBezTo>
                  <a:pt x="10658346" y="2386784"/>
                  <a:pt x="10600982" y="2393898"/>
                  <a:pt x="10543619" y="2401012"/>
                </a:cubicBezTo>
                <a:cubicBezTo>
                  <a:pt x="10480218" y="2408126"/>
                  <a:pt x="10407758" y="2479267"/>
                  <a:pt x="10422854" y="2518395"/>
                </a:cubicBezTo>
                <a:cubicBezTo>
                  <a:pt x="10453044" y="2582422"/>
                  <a:pt x="10504370" y="2550408"/>
                  <a:pt x="10546639" y="2543294"/>
                </a:cubicBezTo>
                <a:cubicBezTo>
                  <a:pt x="10597964" y="2536181"/>
                  <a:pt x="10691556" y="2518395"/>
                  <a:pt x="10691556" y="2525509"/>
                </a:cubicBezTo>
                <a:cubicBezTo>
                  <a:pt x="10724768" y="2685576"/>
                  <a:pt x="10800246" y="2564636"/>
                  <a:pt x="10854590" y="2564636"/>
                </a:cubicBezTo>
                <a:cubicBezTo>
                  <a:pt x="10905916" y="2564636"/>
                  <a:pt x="10957241" y="2546851"/>
                  <a:pt x="11005548" y="2532623"/>
                </a:cubicBezTo>
                <a:cubicBezTo>
                  <a:pt x="11068949" y="2514837"/>
                  <a:pt x="11126312" y="2546851"/>
                  <a:pt x="11186696" y="2553965"/>
                </a:cubicBezTo>
                <a:cubicBezTo>
                  <a:pt x="11241040" y="2561080"/>
                  <a:pt x="11210850" y="2653563"/>
                  <a:pt x="11244060" y="2692689"/>
                </a:cubicBezTo>
                <a:cubicBezTo>
                  <a:pt x="11250097" y="2703362"/>
                  <a:pt x="11256136" y="2703362"/>
                  <a:pt x="11262174" y="2703362"/>
                </a:cubicBezTo>
                <a:cubicBezTo>
                  <a:pt x="11280289" y="2980812"/>
                  <a:pt x="11597299" y="2913227"/>
                  <a:pt x="11597299" y="2923898"/>
                </a:cubicBezTo>
                <a:cubicBezTo>
                  <a:pt x="11624471" y="2941684"/>
                  <a:pt x="11657682" y="2899000"/>
                  <a:pt x="11690892" y="2941684"/>
                </a:cubicBezTo>
                <a:cubicBezTo>
                  <a:pt x="11548993" y="3137322"/>
                  <a:pt x="11331614" y="3183563"/>
                  <a:pt x="11138390" y="3329402"/>
                </a:cubicBezTo>
                <a:cubicBezTo>
                  <a:pt x="11298403" y="3379202"/>
                  <a:pt x="11391998" y="3208463"/>
                  <a:pt x="11509744" y="3229805"/>
                </a:cubicBezTo>
                <a:cubicBezTo>
                  <a:pt x="11567107" y="3283162"/>
                  <a:pt x="11395016" y="3368530"/>
                  <a:pt x="11561068" y="3393429"/>
                </a:cubicBezTo>
                <a:cubicBezTo>
                  <a:pt x="11488610" y="3439672"/>
                  <a:pt x="11437284" y="3485914"/>
                  <a:pt x="11385959" y="3539269"/>
                </a:cubicBezTo>
                <a:cubicBezTo>
                  <a:pt x="11298403" y="3635309"/>
                  <a:pt x="11280289" y="3699337"/>
                  <a:pt x="11322556" y="3827390"/>
                </a:cubicBezTo>
                <a:cubicBezTo>
                  <a:pt x="11349730" y="3912759"/>
                  <a:pt x="11388978" y="3991015"/>
                  <a:pt x="11352748" y="4090612"/>
                </a:cubicBezTo>
                <a:cubicBezTo>
                  <a:pt x="11328595" y="4158196"/>
                  <a:pt x="11337653" y="4204438"/>
                  <a:pt x="11428226" y="4172424"/>
                </a:cubicBezTo>
                <a:cubicBezTo>
                  <a:pt x="11524840" y="4140411"/>
                  <a:pt x="11561068" y="4200882"/>
                  <a:pt x="11536915" y="4321821"/>
                </a:cubicBezTo>
                <a:cubicBezTo>
                  <a:pt x="11521821" y="4400076"/>
                  <a:pt x="11536915" y="4424975"/>
                  <a:pt x="11603338" y="4414305"/>
                </a:cubicBezTo>
                <a:cubicBezTo>
                  <a:pt x="11675796" y="4403633"/>
                  <a:pt x="11745236" y="4353835"/>
                  <a:pt x="11835811" y="4378734"/>
                </a:cubicBezTo>
                <a:cubicBezTo>
                  <a:pt x="11763352" y="4521016"/>
                  <a:pt x="11609374" y="4478331"/>
                  <a:pt x="11524840" y="4613499"/>
                </a:cubicBezTo>
                <a:cubicBezTo>
                  <a:pt x="11624471" y="4613499"/>
                  <a:pt x="11702969" y="4613499"/>
                  <a:pt x="11775427" y="4585042"/>
                </a:cubicBezTo>
                <a:cubicBezTo>
                  <a:pt x="11805619" y="4574373"/>
                  <a:pt x="11838830" y="4560144"/>
                  <a:pt x="11856944" y="4602828"/>
                </a:cubicBezTo>
                <a:cubicBezTo>
                  <a:pt x="11878080" y="4652628"/>
                  <a:pt x="11835811" y="4670412"/>
                  <a:pt x="11811658" y="4677526"/>
                </a:cubicBezTo>
                <a:cubicBezTo>
                  <a:pt x="11742216" y="4702425"/>
                  <a:pt x="11687874" y="4759339"/>
                  <a:pt x="11627490" y="4805580"/>
                </a:cubicBezTo>
                <a:cubicBezTo>
                  <a:pt x="11497668" y="4905177"/>
                  <a:pt x="11355767" y="4990547"/>
                  <a:pt x="11247078" y="5154171"/>
                </a:cubicBezTo>
                <a:cubicBezTo>
                  <a:pt x="11382940" y="5111487"/>
                  <a:pt x="11485590" y="5011889"/>
                  <a:pt x="11615414" y="4994104"/>
                </a:cubicBezTo>
                <a:cubicBezTo>
                  <a:pt x="11503704" y="5143500"/>
                  <a:pt x="11361806" y="5243097"/>
                  <a:pt x="11228964" y="5353367"/>
                </a:cubicBezTo>
                <a:cubicBezTo>
                  <a:pt x="11189714" y="5385379"/>
                  <a:pt x="11150466" y="5406721"/>
                  <a:pt x="11144428" y="5474306"/>
                </a:cubicBezTo>
                <a:cubicBezTo>
                  <a:pt x="11126312" y="5605917"/>
                  <a:pt x="11078008" y="5712629"/>
                  <a:pt x="10969318" y="5769542"/>
                </a:cubicBezTo>
                <a:cubicBezTo>
                  <a:pt x="10969318" y="5769542"/>
                  <a:pt x="10975356" y="5790884"/>
                  <a:pt x="10978374" y="5801555"/>
                </a:cubicBezTo>
                <a:cubicBezTo>
                  <a:pt x="11044797" y="5805112"/>
                  <a:pt x="11096122" y="5726858"/>
                  <a:pt x="11177639" y="5755314"/>
                </a:cubicBezTo>
                <a:cubicBezTo>
                  <a:pt x="11096122" y="5862025"/>
                  <a:pt x="11029702" y="5954508"/>
                  <a:pt x="10917992" y="6004307"/>
                </a:cubicBezTo>
                <a:cubicBezTo>
                  <a:pt x="10827418" y="6043434"/>
                  <a:pt x="10715710" y="6068335"/>
                  <a:pt x="10649289" y="6196388"/>
                </a:cubicBezTo>
                <a:cubicBezTo>
                  <a:pt x="10724768" y="6221287"/>
                  <a:pt x="10782132" y="6189274"/>
                  <a:pt x="10839496" y="6167932"/>
                </a:cubicBezTo>
                <a:cubicBezTo>
                  <a:pt x="10927050" y="6132361"/>
                  <a:pt x="11014605" y="6093234"/>
                  <a:pt x="11102160" y="6057663"/>
                </a:cubicBezTo>
                <a:cubicBezTo>
                  <a:pt x="11135372" y="6043434"/>
                  <a:pt x="11171600" y="6036320"/>
                  <a:pt x="11192734" y="6100347"/>
                </a:cubicBezTo>
                <a:cubicBezTo>
                  <a:pt x="11081026" y="6114575"/>
                  <a:pt x="11014605" y="6199945"/>
                  <a:pt x="10945164" y="6281757"/>
                </a:cubicBezTo>
                <a:cubicBezTo>
                  <a:pt x="10905916" y="6327999"/>
                  <a:pt x="10872705" y="6388469"/>
                  <a:pt x="10803265" y="6367127"/>
                </a:cubicBezTo>
                <a:cubicBezTo>
                  <a:pt x="10767036" y="6356456"/>
                  <a:pt x="10742882" y="6388469"/>
                  <a:pt x="10745901" y="6431153"/>
                </a:cubicBezTo>
                <a:cubicBezTo>
                  <a:pt x="10760998" y="6580550"/>
                  <a:pt x="10673442" y="6630349"/>
                  <a:pt x="10582868" y="6658805"/>
                </a:cubicBezTo>
                <a:cubicBezTo>
                  <a:pt x="10450026" y="6701489"/>
                  <a:pt x="10332280" y="6786859"/>
                  <a:pt x="10208496" y="6858000"/>
                </a:cubicBezTo>
                <a:lnTo>
                  <a:pt x="7272221" y="6858000"/>
                </a:lnTo>
                <a:lnTo>
                  <a:pt x="6362810" y="6858000"/>
                </a:lnTo>
                <a:lnTo>
                  <a:pt x="6139260" y="6858000"/>
                </a:lnTo>
                <a:lnTo>
                  <a:pt x="4282294" y="6858000"/>
                </a:lnTo>
                <a:lnTo>
                  <a:pt x="4114800" y="6858000"/>
                </a:lnTo>
                <a:lnTo>
                  <a:pt x="40386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8B043B64-B685-D655-184F-C7C6FA74883D}"/>
              </a:ext>
            </a:extLst>
          </p:cNvPr>
          <p:cNvSpPr txBox="1"/>
          <p:nvPr/>
        </p:nvSpPr>
        <p:spPr>
          <a:xfrm>
            <a:off x="-584720" y="1033804"/>
            <a:ext cx="5823688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fa-IR" sz="4000" dirty="0">
                <a:cs typeface="A Shablon Cut" panose="00000400000000000000" pitchFamily="2" charset="-78"/>
              </a:rPr>
              <a:t>کارگاه آموزشی:</a:t>
            </a:r>
            <a:r>
              <a:rPr lang="en-US" sz="4000" dirty="0">
                <a:cs typeface="A Shablon Cut" panose="00000400000000000000" pitchFamily="2" charset="-78"/>
              </a:rPr>
              <a:t> </a:t>
            </a:r>
            <a:r>
              <a:rPr lang="fa-IR" sz="4000" dirty="0">
                <a:solidFill>
                  <a:srgbClr val="FF0000"/>
                </a:solidFill>
                <a:cs typeface="A Shablon Cut" panose="00000400000000000000" pitchFamily="2" charset="-78"/>
              </a:rPr>
              <a:t>....</a:t>
            </a:r>
          </a:p>
          <a:p>
            <a:pPr algn="ctr" rtl="1"/>
            <a:endParaRPr lang="fa-IR" sz="1000" dirty="0">
              <a:cs typeface="A Shablon Cut" panose="00000400000000000000" pitchFamily="2" charset="-78"/>
            </a:endParaRPr>
          </a:p>
          <a:p>
            <a:pPr algn="ctr" rtl="1"/>
            <a:r>
              <a:rPr lang="fa-IR" sz="1400" b="1" dirty="0">
                <a:cs typeface="B Zar" panose="00000400000000000000" pitchFamily="2" charset="-78"/>
              </a:rPr>
              <a:t>(از سری کارگاه های </a:t>
            </a:r>
            <a:r>
              <a:rPr lang="fa-IR" sz="1400" b="1" dirty="0">
                <a:solidFill>
                  <a:srgbClr val="FF0000"/>
                </a:solidFill>
                <a:cs typeface="B Zar" panose="00000400000000000000" pitchFamily="2" charset="-78"/>
              </a:rPr>
              <a:t>......</a:t>
            </a:r>
            <a:r>
              <a:rPr lang="fa-IR" sz="1400" b="1" dirty="0">
                <a:cs typeface="B Zar" panose="00000400000000000000" pitchFamily="2" charset="-78"/>
              </a:rPr>
              <a:t>)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9E93FEA-AD46-CD96-421D-69292580C25C}"/>
              </a:ext>
            </a:extLst>
          </p:cNvPr>
          <p:cNvSpPr txBox="1"/>
          <p:nvPr/>
        </p:nvSpPr>
        <p:spPr>
          <a:xfrm>
            <a:off x="-458022" y="72783"/>
            <a:ext cx="113884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1100" b="1" dirty="0">
                <a:cs typeface="B Zar" panose="00000400000000000000" pitchFamily="2" charset="-78"/>
              </a:rPr>
              <a:t>دفتر توسعه آموزش پزشکی </a:t>
            </a:r>
            <a:r>
              <a:rPr lang="fa-IR" sz="1100" b="1" dirty="0">
                <a:solidFill>
                  <a:srgbClr val="FF0000"/>
                </a:solidFill>
                <a:cs typeface="B Zar" panose="00000400000000000000" pitchFamily="2" charset="-78"/>
              </a:rPr>
              <a:t>دانشکده/ بیمارستان .....</a:t>
            </a:r>
            <a:r>
              <a:rPr lang="fa-IR" sz="1100" b="1" dirty="0">
                <a:cs typeface="B Zar" panose="00000400000000000000" pitchFamily="2" charset="-78"/>
              </a:rPr>
              <a:t>با همکاری واحد توانمند سازی آموزشی اعضای هیأت علمی مرکز مطالعات و توسعه آموزش پزشکی در دانشگاه علوم پزشکی کرمان برگزار می نماید:</a:t>
            </a:r>
            <a:endParaRPr lang="en-US" sz="1100" b="1" dirty="0">
              <a:cs typeface="B Zar" panose="00000400000000000000" pitchFamily="2" charset="-78"/>
            </a:endParaRPr>
          </a:p>
        </p:txBody>
      </p:sp>
      <p:pic>
        <p:nvPicPr>
          <p:cNvPr id="44" name="Picture 2" descr="C:\Users\z.shakiba\Downloads\new logo copy.jpg">
            <a:extLst>
              <a:ext uri="{FF2B5EF4-FFF2-40B4-BE49-F238E27FC236}">
                <a16:creationId xmlns:a16="http://schemas.microsoft.com/office/drawing/2014/main" id="{A180CE19-6CC4-0ACB-E929-EE25BBF834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456874" y="1275378"/>
            <a:ext cx="640044" cy="6837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EEA16143-6EB5-CDCB-D546-F32D561826C0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1392871" y="54400"/>
            <a:ext cx="768051" cy="805602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6FB83278-9890-AA76-DE45-1BA00A90FC5C}"/>
              </a:ext>
            </a:extLst>
          </p:cNvPr>
          <p:cNvSpPr txBox="1"/>
          <p:nvPr/>
        </p:nvSpPr>
        <p:spPr>
          <a:xfrm>
            <a:off x="-458022" y="3981903"/>
            <a:ext cx="5213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b="1" dirty="0">
                <a:effectLst/>
                <a:cs typeface="2  Zar" panose="00000400000000000000" pitchFamily="2" charset="-78"/>
              </a:rPr>
              <a:t>مدرس:</a:t>
            </a:r>
            <a:r>
              <a:rPr lang="fa-IR" sz="4000" b="1" dirty="0">
                <a:cs typeface="2  Niki Border" panose="00000400000000000000" pitchFamily="2" charset="-78"/>
              </a:rPr>
              <a:t> </a:t>
            </a:r>
            <a:r>
              <a:rPr lang="fa-IR" sz="3200" b="1" dirty="0">
                <a:cs typeface="2  Niki Border" panose="00000400000000000000" pitchFamily="2" charset="-78"/>
              </a:rPr>
              <a:t>دکتر </a:t>
            </a:r>
            <a:r>
              <a:rPr lang="fa-IR" sz="3200" b="1" dirty="0">
                <a:solidFill>
                  <a:srgbClr val="FF0000"/>
                </a:solidFill>
                <a:effectLst/>
                <a:cs typeface="2  Niki Border" panose="00000400000000000000" pitchFamily="2" charset="-78"/>
              </a:rPr>
              <a:t>.....</a:t>
            </a:r>
            <a:endParaRPr lang="fa-IR" sz="1100" b="1" dirty="0">
              <a:solidFill>
                <a:srgbClr val="FF0000"/>
              </a:solidFill>
              <a:cs typeface="2  Zar" panose="00000400000000000000" pitchFamily="2" charset="-78"/>
            </a:endParaRPr>
          </a:p>
          <a:p>
            <a:pPr algn="ctr" rtl="1"/>
            <a:r>
              <a:rPr lang="fa-IR" sz="1400" b="1" dirty="0">
                <a:cs typeface="2  Zar" panose="00000400000000000000" pitchFamily="2" charset="-78"/>
              </a:rPr>
              <a:t>(</a:t>
            </a:r>
            <a:r>
              <a:rPr lang="fa-IR" sz="1100" b="1" dirty="0">
                <a:solidFill>
                  <a:srgbClr val="FF0000"/>
                </a:solidFill>
                <a:cs typeface="2  Titr" panose="00000700000000000000" pitchFamily="2" charset="-78"/>
              </a:rPr>
              <a:t>مثال: استادیار آموزش پزشکی </a:t>
            </a:r>
            <a:r>
              <a:rPr lang="fa-IR" sz="1100" b="1" dirty="0">
                <a:cs typeface="2  Titr" panose="00000700000000000000" pitchFamily="2" charset="-78"/>
              </a:rPr>
              <a:t>– عضو هیأت علمی دانشگاه علوم پزشکی کرمان </a:t>
            </a:r>
            <a:r>
              <a:rPr lang="fa-IR" sz="1400" b="1" dirty="0">
                <a:cs typeface="2  Zar" panose="00000400000000000000" pitchFamily="2" charset="-78"/>
              </a:rPr>
              <a:t>)</a:t>
            </a:r>
            <a:endParaRPr lang="en-US" sz="1400" b="1" dirty="0">
              <a:cs typeface="2  Zar" panose="00000400000000000000" pitchFamily="2" charset="-78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0B6FE80-EBC0-6B26-2C97-EFAEB1CCEE0B}"/>
              </a:ext>
            </a:extLst>
          </p:cNvPr>
          <p:cNvSpPr txBox="1"/>
          <p:nvPr/>
        </p:nvSpPr>
        <p:spPr>
          <a:xfrm>
            <a:off x="1943907" y="6520014"/>
            <a:ext cx="526731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LY" sz="1400" b="1" dirty="0">
                <a:cs typeface="2  Titr" panose="00000700000000000000" pitchFamily="2" charset="-78"/>
              </a:rPr>
              <a:t>شماره تماس </a:t>
            </a:r>
            <a:r>
              <a:rPr lang="fa-IR" sz="1400" b="1" dirty="0">
                <a:cs typeface="2  Titr" panose="00000700000000000000" pitchFamily="2" charset="-78"/>
              </a:rPr>
              <a:t> </a:t>
            </a:r>
            <a:r>
              <a:rPr lang="ar-LY" sz="1400" b="1" dirty="0">
                <a:cs typeface="2  Titr" panose="00000700000000000000" pitchFamily="2" charset="-78"/>
              </a:rPr>
              <a:t>جهت</a:t>
            </a:r>
            <a:r>
              <a:rPr lang="fa-IR" sz="1400" b="1" dirty="0">
                <a:cs typeface="2  Titr" panose="00000700000000000000" pitchFamily="2" charset="-78"/>
              </a:rPr>
              <a:t> </a:t>
            </a:r>
            <a:r>
              <a:rPr lang="ar-LY" sz="1400" b="1" dirty="0">
                <a:cs typeface="2  Titr" panose="00000700000000000000" pitchFamily="2" charset="-78"/>
              </a:rPr>
              <a:t> کسب اطلاعات بیشتر </a:t>
            </a:r>
            <a:r>
              <a:rPr lang="fa-IR" sz="1600" b="1" dirty="0">
                <a:ln>
                  <a:solidFill>
                    <a:sysClr val="windowText" lastClr="000000"/>
                  </a:solidFill>
                </a:ln>
                <a:cs typeface="2  Elm Border" panose="00000400000000000000" pitchFamily="2" charset="-78"/>
              </a:rPr>
              <a:t>: 0</a:t>
            </a:r>
            <a:r>
              <a:rPr lang="fa-IR" sz="1400" b="1" dirty="0">
                <a:cs typeface="2  Titr" panose="00000700000000000000" pitchFamily="2" charset="-78"/>
              </a:rPr>
              <a:t>9137067701- 03431325347</a:t>
            </a:r>
            <a:endParaRPr lang="ar-LY" sz="1400" b="1" dirty="0">
              <a:cs typeface="2  Titr" panose="00000700000000000000" pitchFamily="2" charset="-78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A280662-DC9A-3725-C605-3A11D6F83162}"/>
              </a:ext>
            </a:extLst>
          </p:cNvPr>
          <p:cNvSpPr txBox="1"/>
          <p:nvPr/>
        </p:nvSpPr>
        <p:spPr>
          <a:xfrm>
            <a:off x="5807215" y="5523826"/>
            <a:ext cx="3417407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n-US" sz="900" b="1" dirty="0">
              <a:cs typeface="2  Mitra" panose="00000400000000000000" pitchFamily="2" charset="-78"/>
            </a:endParaRPr>
          </a:p>
          <a:p>
            <a:pPr algn="ctr" rtl="1"/>
            <a:r>
              <a:rPr lang="fa-IR" sz="1400" b="1" dirty="0">
                <a:cs typeface="2  Titr" panose="00000700000000000000" pitchFamily="2" charset="-78"/>
              </a:rPr>
              <a:t>لینک سایت واحد توانمند سازی</a:t>
            </a:r>
            <a:r>
              <a:rPr lang="fa-IR" sz="2000" b="1" dirty="0">
                <a:cs typeface="2  Mitra" panose="00000400000000000000" pitchFamily="2" charset="-78"/>
              </a:rPr>
              <a:t>:</a:t>
            </a:r>
          </a:p>
          <a:p>
            <a:pPr algn="ctr" rtl="1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http://edustaff.kmu.ac.ir/fa</a:t>
            </a:r>
            <a:r>
              <a:rPr lang="fa-I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en-US" sz="600" b="1" dirty="0">
              <a:cs typeface="2  Mitra" panose="00000400000000000000" pitchFamily="2" charset="-78"/>
            </a:endParaRPr>
          </a:p>
        </p:txBody>
      </p:sp>
      <p:pic>
        <p:nvPicPr>
          <p:cNvPr id="49" name="Picture 2" descr="دانلود آیکون ساعت مشکی گرد | تیک طرح مرجع گرافیک ایران">
            <a:extLst>
              <a:ext uri="{FF2B5EF4-FFF2-40B4-BE49-F238E27FC236}">
                <a16:creationId xmlns:a16="http://schemas.microsoft.com/office/drawing/2014/main" id="{11D29691-40EC-9F7E-1688-777C2D2541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17665" y="3625370"/>
            <a:ext cx="535508" cy="574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ECB8E65A-AA3A-8690-289C-13D173FA906F}"/>
              </a:ext>
            </a:extLst>
          </p:cNvPr>
          <p:cNvSpPr txBox="1"/>
          <p:nvPr/>
        </p:nvSpPr>
        <p:spPr>
          <a:xfrm>
            <a:off x="7358092" y="4244706"/>
            <a:ext cx="17080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>
                <a:solidFill>
                  <a:srgbClr val="FF0000"/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....</a:t>
            </a:r>
            <a:endParaRPr lang="en-US" sz="1600" b="1" dirty="0">
              <a:solidFill>
                <a:srgbClr val="FF0000"/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0A732F5-6E99-CFB3-0CF0-400558CE13CF}"/>
              </a:ext>
            </a:extLst>
          </p:cNvPr>
          <p:cNvSpPr txBox="1"/>
          <p:nvPr/>
        </p:nvSpPr>
        <p:spPr>
          <a:xfrm>
            <a:off x="5374791" y="4091393"/>
            <a:ext cx="15037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600" b="1" dirty="0">
                <a:solidFill>
                  <a:srgbClr val="002060"/>
                </a:solidFill>
                <a:cs typeface="B Zar" panose="00000400000000000000" pitchFamily="2" charset="-78"/>
              </a:rPr>
              <a:t>چهارشنبه</a:t>
            </a:r>
          </a:p>
          <a:p>
            <a:pPr algn="ctr"/>
            <a:endParaRPr lang="fa-IR" sz="200" b="1" dirty="0">
              <a:solidFill>
                <a:srgbClr val="002060"/>
              </a:solidFill>
              <a:cs typeface="B Zar" panose="00000400000000000000" pitchFamily="2" charset="-78"/>
            </a:endParaRPr>
          </a:p>
          <a:p>
            <a:pPr algn="ctr"/>
            <a:r>
              <a:rPr lang="fa-IR" sz="1400" b="1" dirty="0">
                <a:solidFill>
                  <a:srgbClr val="002060"/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1403/00/00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DF94AFB3-A19B-E48D-F1D5-7E77CD6B9C9F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5956360" y="3663478"/>
            <a:ext cx="318425" cy="318425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9D883188-70A0-D947-30B9-173AB791EA8E}"/>
              </a:ext>
            </a:extLst>
          </p:cNvPr>
          <p:cNvSpPr txBox="1"/>
          <p:nvPr/>
        </p:nvSpPr>
        <p:spPr>
          <a:xfrm>
            <a:off x="9905547" y="4235415"/>
            <a:ext cx="19989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200" b="1" dirty="0">
                <a:solidFill>
                  <a:srgbClr val="FF0000"/>
                </a:solidFill>
                <a:cs typeface="B Zar" panose="00000400000000000000" pitchFamily="2" charset="-78"/>
              </a:rPr>
              <a:t>....</a:t>
            </a:r>
            <a:endParaRPr lang="en-US" sz="1200" b="1" dirty="0">
              <a:solidFill>
                <a:srgbClr val="FF0000"/>
              </a:solidFill>
              <a:cs typeface="B Zar" panose="00000400000000000000" pitchFamily="2" charset="-78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DC941AD-090C-133A-DD15-80FAAE549459}"/>
              </a:ext>
            </a:extLst>
          </p:cNvPr>
          <p:cNvSpPr txBox="1"/>
          <p:nvPr/>
        </p:nvSpPr>
        <p:spPr>
          <a:xfrm>
            <a:off x="425497" y="5756965"/>
            <a:ext cx="3594814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fa-IR" sz="1400" b="1" dirty="0">
                <a:cs typeface="2  Titr" panose="00000700000000000000" pitchFamily="2" charset="-78"/>
              </a:rPr>
              <a:t>لینک ثبت نام و اخذ گواهی:</a:t>
            </a:r>
          </a:p>
          <a:p>
            <a:pPr algn="ctr" rtl="1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https://certificate.kmu.ac.ir/edc</a:t>
            </a:r>
          </a:p>
        </p:txBody>
      </p:sp>
      <p:pic>
        <p:nvPicPr>
          <p:cNvPr id="55" name="Picture 4" descr="PNG لوگو لوکیشن - Icon GPS PNG">
            <a:extLst>
              <a:ext uri="{FF2B5EF4-FFF2-40B4-BE49-F238E27FC236}">
                <a16:creationId xmlns:a16="http://schemas.microsoft.com/office/drawing/2014/main" id="{8BDB0740-510C-7704-D2FB-F6258A93CD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2656" y="3683729"/>
            <a:ext cx="451445" cy="407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TextBox 55">
            <a:extLst>
              <a:ext uri="{FF2B5EF4-FFF2-40B4-BE49-F238E27FC236}">
                <a16:creationId xmlns:a16="http://schemas.microsoft.com/office/drawing/2014/main" id="{16191290-EDC9-F7E2-062F-F7B7ADC416B6}"/>
              </a:ext>
            </a:extLst>
          </p:cNvPr>
          <p:cNvSpPr txBox="1"/>
          <p:nvPr/>
        </p:nvSpPr>
        <p:spPr>
          <a:xfrm>
            <a:off x="7921393" y="4244138"/>
            <a:ext cx="203821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a-IR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</a:t>
            </a:r>
            <a:endParaRPr lang="en-US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70C14EB0-EE17-905E-2DD1-DFB2FFC72822}"/>
              </a:ext>
            </a:extLst>
          </p:cNvPr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874136" y="3683729"/>
            <a:ext cx="373778" cy="407426"/>
          </a:xfrm>
          <a:prstGeom prst="rect">
            <a:avLst/>
          </a:prstGeom>
        </p:spPr>
      </p:pic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090E2B4D-6FCC-DA44-EFFA-EA89DABC2B92}"/>
              </a:ext>
            </a:extLst>
          </p:cNvPr>
          <p:cNvCxnSpPr/>
          <p:nvPr/>
        </p:nvCxnSpPr>
        <p:spPr>
          <a:xfrm>
            <a:off x="6917822" y="3799003"/>
            <a:ext cx="0" cy="72283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F02F6C56-BCBD-AF5D-0979-B450939B4123}"/>
              </a:ext>
            </a:extLst>
          </p:cNvPr>
          <p:cNvCxnSpPr/>
          <p:nvPr/>
        </p:nvCxnSpPr>
        <p:spPr>
          <a:xfrm>
            <a:off x="10100639" y="3774042"/>
            <a:ext cx="0" cy="72283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3D60E7DE-FD35-1E51-D5C7-5B7D502CAEAA}"/>
              </a:ext>
            </a:extLst>
          </p:cNvPr>
          <p:cNvCxnSpPr/>
          <p:nvPr/>
        </p:nvCxnSpPr>
        <p:spPr>
          <a:xfrm>
            <a:off x="8105062" y="3789577"/>
            <a:ext cx="0" cy="72283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Rectangle 60">
            <a:extLst>
              <a:ext uri="{FF2B5EF4-FFF2-40B4-BE49-F238E27FC236}">
                <a16:creationId xmlns:a16="http://schemas.microsoft.com/office/drawing/2014/main" id="{4D07D5B1-9343-59F8-F182-25FBD4C1E42C}"/>
              </a:ext>
            </a:extLst>
          </p:cNvPr>
          <p:cNvSpPr/>
          <p:nvPr/>
        </p:nvSpPr>
        <p:spPr>
          <a:xfrm>
            <a:off x="3574307" y="2792497"/>
            <a:ext cx="1014984" cy="1367924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>
                <a:solidFill>
                  <a:srgbClr val="FF0000"/>
                </a:solidFill>
                <a:cs typeface="2  Zar" panose="00000400000000000000" pitchFamily="2" charset="-78"/>
              </a:rPr>
              <a:t>عکس مدرس</a:t>
            </a:r>
            <a:endParaRPr lang="en-US" sz="2400" b="1" dirty="0">
              <a:solidFill>
                <a:srgbClr val="FF0000"/>
              </a:solidFill>
              <a:cs typeface="2 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90761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B761509-3B9A-49A6-A84B-C3D8681169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7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5" name="Freeform: Shape 54">
            <a:extLst>
              <a:ext uri="{FF2B5EF4-FFF2-40B4-BE49-F238E27FC236}">
                <a16:creationId xmlns:a16="http://schemas.microsoft.com/office/drawing/2014/main" id="{91DE43FD-EB47-414A-B0AB-169B0FFFA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272922" cy="6858000"/>
          </a:xfrm>
          <a:custGeom>
            <a:avLst/>
            <a:gdLst>
              <a:gd name="connsiteX0" fmla="*/ 0 w 9272922"/>
              <a:gd name="connsiteY0" fmla="*/ 0 h 6858000"/>
              <a:gd name="connsiteX1" fmla="*/ 1733417 w 9272922"/>
              <a:gd name="connsiteY1" fmla="*/ 0 h 6858000"/>
              <a:gd name="connsiteX2" fmla="*/ 3307976 w 9272922"/>
              <a:gd name="connsiteY2" fmla="*/ 0 h 6858000"/>
              <a:gd name="connsiteX3" fmla="*/ 8126249 w 9272922"/>
              <a:gd name="connsiteY3" fmla="*/ 0 h 6858000"/>
              <a:gd name="connsiteX4" fmla="*/ 8138896 w 9272922"/>
              <a:gd name="connsiteY4" fmla="*/ 31774 h 6858000"/>
              <a:gd name="connsiteX5" fmla="*/ 9193904 w 9272922"/>
              <a:gd name="connsiteY5" fmla="*/ 2682457 h 6858000"/>
              <a:gd name="connsiteX6" fmla="*/ 9193904 w 9272922"/>
              <a:gd name="connsiteY6" fmla="*/ 3752208 h 6858000"/>
              <a:gd name="connsiteX7" fmla="*/ 8036400 w 9272922"/>
              <a:gd name="connsiteY7" fmla="*/ 6660411 h 6858000"/>
              <a:gd name="connsiteX8" fmla="*/ 7957938 w 9272922"/>
              <a:gd name="connsiteY8" fmla="*/ 6857542 h 6858000"/>
              <a:gd name="connsiteX9" fmla="*/ 3307976 w 9272922"/>
              <a:gd name="connsiteY9" fmla="*/ 6857542 h 6858000"/>
              <a:gd name="connsiteX10" fmla="*/ 3307976 w 9272922"/>
              <a:gd name="connsiteY10" fmla="*/ 6858000 h 6858000"/>
              <a:gd name="connsiteX11" fmla="*/ 0 w 9272922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272922" h="6858000">
                <a:moveTo>
                  <a:pt x="0" y="0"/>
                </a:moveTo>
                <a:lnTo>
                  <a:pt x="1733417" y="0"/>
                </a:lnTo>
                <a:lnTo>
                  <a:pt x="3307976" y="0"/>
                </a:lnTo>
                <a:lnTo>
                  <a:pt x="8126249" y="0"/>
                </a:lnTo>
                <a:lnTo>
                  <a:pt x="8138896" y="31774"/>
                </a:lnTo>
                <a:cubicBezTo>
                  <a:pt x="9193904" y="2682457"/>
                  <a:pt x="9193904" y="2682457"/>
                  <a:pt x="9193904" y="2682457"/>
                </a:cubicBezTo>
                <a:cubicBezTo>
                  <a:pt x="9299262" y="2988100"/>
                  <a:pt x="9299262" y="3446565"/>
                  <a:pt x="9193904" y="3752208"/>
                </a:cubicBezTo>
                <a:cubicBezTo>
                  <a:pt x="8709916" y="4968215"/>
                  <a:pt x="8331802" y="5918220"/>
                  <a:pt x="8036400" y="6660411"/>
                </a:cubicBezTo>
                <a:lnTo>
                  <a:pt x="7957938" y="6857542"/>
                </a:lnTo>
                <a:lnTo>
                  <a:pt x="3307976" y="6857542"/>
                </a:lnTo>
                <a:lnTo>
                  <a:pt x="3307976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80410977-43B4-EDD6-0C58-0E9BAD185E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45" y="671342"/>
            <a:ext cx="7841104" cy="57827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58495BCC-CE77-4CC2-952E-846F41119F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160561" y="1075188"/>
            <a:ext cx="1562267" cy="1172973"/>
            <a:chOff x="9160561" y="1075188"/>
            <a:chExt cx="1562267" cy="1172973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B42538B-E30F-4967-A6C1-8EBA775F4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60561" y="1423846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9A6BD9AC-4DE7-4B20-8547-4E3B375C2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60661" y="1075188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7" name="TextBox 96">
            <a:extLst>
              <a:ext uri="{FF2B5EF4-FFF2-40B4-BE49-F238E27FC236}">
                <a16:creationId xmlns:a16="http://schemas.microsoft.com/office/drawing/2014/main" id="{DC40E941-B17C-79CC-E468-6F2F9C584B31}"/>
              </a:ext>
            </a:extLst>
          </p:cNvPr>
          <p:cNvSpPr txBox="1"/>
          <p:nvPr/>
        </p:nvSpPr>
        <p:spPr>
          <a:xfrm>
            <a:off x="2514197" y="1540511"/>
            <a:ext cx="5823688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fa-IR" sz="4000" dirty="0">
                <a:cs typeface="A Shablon Cut" panose="00000400000000000000" pitchFamily="2" charset="-78"/>
              </a:rPr>
              <a:t>کارگاه آموزشی:</a:t>
            </a:r>
            <a:r>
              <a:rPr lang="en-US" sz="4000" dirty="0">
                <a:cs typeface="A Shablon Cut" panose="00000400000000000000" pitchFamily="2" charset="-78"/>
              </a:rPr>
              <a:t> </a:t>
            </a:r>
            <a:r>
              <a:rPr lang="fa-IR" sz="4000" dirty="0">
                <a:solidFill>
                  <a:srgbClr val="FF0000"/>
                </a:solidFill>
                <a:cs typeface="A Shablon Cut" panose="00000400000000000000" pitchFamily="2" charset="-78"/>
              </a:rPr>
              <a:t>....</a:t>
            </a:r>
          </a:p>
          <a:p>
            <a:pPr algn="ctr" rtl="1"/>
            <a:endParaRPr lang="fa-IR" sz="1000" dirty="0">
              <a:cs typeface="A Shablon Cut" panose="00000400000000000000" pitchFamily="2" charset="-78"/>
            </a:endParaRPr>
          </a:p>
          <a:p>
            <a:pPr algn="ctr" rtl="1"/>
            <a:r>
              <a:rPr lang="fa-IR" sz="1400" b="1" dirty="0">
                <a:cs typeface="B Zar" panose="00000400000000000000" pitchFamily="2" charset="-78"/>
              </a:rPr>
              <a:t>(از سری کارگاه های </a:t>
            </a:r>
            <a:r>
              <a:rPr lang="fa-IR" sz="1400" b="1" dirty="0">
                <a:solidFill>
                  <a:srgbClr val="FF0000"/>
                </a:solidFill>
                <a:cs typeface="B Zar" panose="00000400000000000000" pitchFamily="2" charset="-78"/>
              </a:rPr>
              <a:t>......</a:t>
            </a:r>
            <a:r>
              <a:rPr lang="fa-IR" sz="1400" b="1" dirty="0">
                <a:cs typeface="B Zar" panose="00000400000000000000" pitchFamily="2" charset="-78"/>
              </a:rPr>
              <a:t>)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28F6AD8F-0AC5-B626-3E6B-14B200E96200}"/>
              </a:ext>
            </a:extLst>
          </p:cNvPr>
          <p:cNvSpPr txBox="1"/>
          <p:nvPr/>
        </p:nvSpPr>
        <p:spPr>
          <a:xfrm>
            <a:off x="361717" y="149629"/>
            <a:ext cx="746167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1100" b="1" dirty="0">
                <a:cs typeface="B Zar" panose="00000400000000000000" pitchFamily="2" charset="-78"/>
              </a:rPr>
              <a:t>دفتر توسعه آموزش پزشکی </a:t>
            </a:r>
            <a:r>
              <a:rPr lang="fa-IR" sz="1100" b="1" dirty="0">
                <a:solidFill>
                  <a:srgbClr val="FF0000"/>
                </a:solidFill>
                <a:cs typeface="B Zar" panose="00000400000000000000" pitchFamily="2" charset="-78"/>
              </a:rPr>
              <a:t>دانشکده/ بیمارستان .....</a:t>
            </a:r>
          </a:p>
          <a:p>
            <a:pPr algn="ctr" rtl="1"/>
            <a:r>
              <a:rPr lang="fa-IR" sz="1100" b="1" dirty="0">
                <a:cs typeface="B Zar" panose="00000400000000000000" pitchFamily="2" charset="-78"/>
              </a:rPr>
              <a:t> </a:t>
            </a:r>
          </a:p>
          <a:p>
            <a:pPr algn="ctr" rtl="1"/>
            <a:r>
              <a:rPr lang="fa-IR" sz="1100" b="1" dirty="0">
                <a:cs typeface="B Zar" panose="00000400000000000000" pitchFamily="2" charset="-78"/>
              </a:rPr>
              <a:t>با همکاری واحد توانمند سازی آموزشی اعضای هیأت علمی مرکز مطالعات و توسعه آموزش پزشکی در دانشگاه علوم پزشکی کرمان برگزار می نماید:</a:t>
            </a:r>
            <a:endParaRPr lang="en-US" sz="1100" b="1" dirty="0">
              <a:cs typeface="B Zar" panose="00000400000000000000" pitchFamily="2" charset="-78"/>
            </a:endParaRPr>
          </a:p>
        </p:txBody>
      </p:sp>
      <p:pic>
        <p:nvPicPr>
          <p:cNvPr id="99" name="Picture 2" descr="C:\Users\z.shakiba\Downloads\new logo copy.jpg">
            <a:extLst>
              <a:ext uri="{FF2B5EF4-FFF2-40B4-BE49-F238E27FC236}">
                <a16:creationId xmlns:a16="http://schemas.microsoft.com/office/drawing/2014/main" id="{1E4F3682-ABDA-9DD6-5B5E-1B8E3326E7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433646" y="973710"/>
            <a:ext cx="640044" cy="6837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0" name="Picture 99">
            <a:extLst>
              <a:ext uri="{FF2B5EF4-FFF2-40B4-BE49-F238E27FC236}">
                <a16:creationId xmlns:a16="http://schemas.microsoft.com/office/drawing/2014/main" id="{1C575F1C-51B3-FBB3-EE0D-D399A53B2066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1459216" y="159133"/>
            <a:ext cx="567718" cy="595474"/>
          </a:xfrm>
          <a:prstGeom prst="rect">
            <a:avLst/>
          </a:prstGeom>
        </p:spPr>
      </p:pic>
      <p:sp>
        <p:nvSpPr>
          <p:cNvPr id="101" name="TextBox 100">
            <a:extLst>
              <a:ext uri="{FF2B5EF4-FFF2-40B4-BE49-F238E27FC236}">
                <a16:creationId xmlns:a16="http://schemas.microsoft.com/office/drawing/2014/main" id="{FA6E1B88-39C0-2F92-AD91-3B8067D1FB69}"/>
              </a:ext>
            </a:extLst>
          </p:cNvPr>
          <p:cNvSpPr txBox="1"/>
          <p:nvPr/>
        </p:nvSpPr>
        <p:spPr>
          <a:xfrm>
            <a:off x="8391079" y="4587678"/>
            <a:ext cx="3837389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b="1" dirty="0">
                <a:solidFill>
                  <a:schemeClr val="bg1"/>
                </a:solidFill>
                <a:effectLst/>
                <a:cs typeface="2  Zar" panose="00000400000000000000" pitchFamily="2" charset="-78"/>
              </a:rPr>
              <a:t>مدرس:</a:t>
            </a:r>
            <a:r>
              <a:rPr lang="fa-IR" sz="4000" b="1" dirty="0">
                <a:solidFill>
                  <a:schemeClr val="bg1"/>
                </a:solidFill>
                <a:cs typeface="2  Niki Border" panose="00000400000000000000" pitchFamily="2" charset="-78"/>
              </a:rPr>
              <a:t> </a:t>
            </a:r>
            <a:r>
              <a:rPr lang="fa-IR" sz="3200" b="1" dirty="0">
                <a:solidFill>
                  <a:schemeClr val="bg1"/>
                </a:solidFill>
                <a:cs typeface="2  Niki Border" panose="00000400000000000000" pitchFamily="2" charset="-78"/>
              </a:rPr>
              <a:t>دکتر </a:t>
            </a:r>
            <a:r>
              <a:rPr lang="fa-IR" sz="3200" b="1" dirty="0">
                <a:solidFill>
                  <a:schemeClr val="bg1"/>
                </a:solidFill>
                <a:effectLst/>
                <a:cs typeface="2  Niki Border" panose="00000400000000000000" pitchFamily="2" charset="-78"/>
              </a:rPr>
              <a:t>.....</a:t>
            </a:r>
            <a:endParaRPr lang="fa-IR" sz="1100" b="1" dirty="0">
              <a:solidFill>
                <a:schemeClr val="bg1"/>
              </a:solidFill>
              <a:cs typeface="2  Zar" panose="00000400000000000000" pitchFamily="2" charset="-78"/>
            </a:endParaRPr>
          </a:p>
          <a:p>
            <a:pPr algn="ctr" rtl="1"/>
            <a:r>
              <a:rPr lang="fa-IR" sz="1100" b="1" dirty="0">
                <a:solidFill>
                  <a:schemeClr val="bg1"/>
                </a:solidFill>
                <a:cs typeface="2  Titr" panose="00000700000000000000" pitchFamily="2" charset="-78"/>
              </a:rPr>
              <a:t>مثال: استادیار آموزش پزشکی </a:t>
            </a:r>
          </a:p>
          <a:p>
            <a:pPr algn="ctr" rtl="1"/>
            <a:r>
              <a:rPr lang="fa-IR" sz="1100" b="1" dirty="0">
                <a:solidFill>
                  <a:schemeClr val="bg1"/>
                </a:solidFill>
                <a:cs typeface="2  Titr" panose="00000700000000000000" pitchFamily="2" charset="-78"/>
              </a:rPr>
              <a:t>عضو هیأت علمی دانشگاه علوم پزشکی کرمان</a:t>
            </a:r>
            <a:endParaRPr lang="en-US" sz="1400" b="1" dirty="0">
              <a:solidFill>
                <a:schemeClr val="bg1"/>
              </a:solidFill>
              <a:cs typeface="2  Zar" panose="00000400000000000000" pitchFamily="2" charset="-78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41CADF0C-A177-09C2-2484-7AFABCC89E30}"/>
              </a:ext>
            </a:extLst>
          </p:cNvPr>
          <p:cNvSpPr txBox="1"/>
          <p:nvPr/>
        </p:nvSpPr>
        <p:spPr>
          <a:xfrm>
            <a:off x="1323764" y="6557570"/>
            <a:ext cx="526731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LY" sz="1400" b="1" dirty="0">
                <a:cs typeface="2  Titr" panose="00000700000000000000" pitchFamily="2" charset="-78"/>
              </a:rPr>
              <a:t>شماره تماس </a:t>
            </a:r>
            <a:r>
              <a:rPr lang="fa-IR" sz="1400" b="1" dirty="0">
                <a:cs typeface="2  Titr" panose="00000700000000000000" pitchFamily="2" charset="-78"/>
              </a:rPr>
              <a:t> </a:t>
            </a:r>
            <a:r>
              <a:rPr lang="ar-LY" sz="1400" b="1" dirty="0">
                <a:cs typeface="2  Titr" panose="00000700000000000000" pitchFamily="2" charset="-78"/>
              </a:rPr>
              <a:t>جهت کسب اطلاعات بیشتر </a:t>
            </a:r>
            <a:r>
              <a:rPr lang="fa-IR" sz="1600" b="1" dirty="0">
                <a:ln>
                  <a:solidFill>
                    <a:sysClr val="windowText" lastClr="000000"/>
                  </a:solidFill>
                </a:ln>
                <a:cs typeface="2  Elm Border" panose="00000400000000000000" pitchFamily="2" charset="-78"/>
              </a:rPr>
              <a:t>: 0</a:t>
            </a:r>
            <a:r>
              <a:rPr lang="fa-IR" sz="1400" b="1" dirty="0">
                <a:cs typeface="2  Titr" panose="00000700000000000000" pitchFamily="2" charset="-78"/>
              </a:rPr>
              <a:t>9137067701- 03431325347</a:t>
            </a:r>
            <a:endParaRPr lang="ar-LY" sz="1400" b="1" dirty="0">
              <a:cs typeface="2  Titr" panose="00000700000000000000" pitchFamily="2" charset="-78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0A748160-6CA2-B914-274D-34DB11297637}"/>
              </a:ext>
            </a:extLst>
          </p:cNvPr>
          <p:cNvSpPr txBox="1"/>
          <p:nvPr/>
        </p:nvSpPr>
        <p:spPr>
          <a:xfrm>
            <a:off x="4703218" y="5349502"/>
            <a:ext cx="3417407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n-US" sz="800" b="1" dirty="0">
              <a:cs typeface="2  Mitra" panose="00000400000000000000" pitchFamily="2" charset="-78"/>
            </a:endParaRPr>
          </a:p>
          <a:p>
            <a:pPr algn="ctr" rtl="1"/>
            <a:r>
              <a:rPr lang="fa-IR" sz="1200" b="1" dirty="0">
                <a:cs typeface="2  Titr" panose="00000700000000000000" pitchFamily="2" charset="-78"/>
              </a:rPr>
              <a:t>لینک سایت واحد توانمند سازی</a:t>
            </a:r>
            <a:r>
              <a:rPr lang="fa-IR" b="1" dirty="0">
                <a:cs typeface="2  Mitra" panose="00000400000000000000" pitchFamily="2" charset="-78"/>
              </a:rPr>
              <a:t>:</a:t>
            </a:r>
          </a:p>
          <a:p>
            <a:pPr algn="ctr" rtl="1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http://edustaff.kmu.ac.ir/fa</a:t>
            </a:r>
            <a:r>
              <a:rPr lang="fa-I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en-US" sz="500" b="1" dirty="0">
              <a:cs typeface="2  Mitra" panose="00000400000000000000" pitchFamily="2" charset="-78"/>
            </a:endParaRPr>
          </a:p>
        </p:txBody>
      </p:sp>
      <p:pic>
        <p:nvPicPr>
          <p:cNvPr id="104" name="Picture 2" descr="دانلود آیکون ساعت مشکی گرد | تیک طرح مرجع گرافیک ایران">
            <a:extLst>
              <a:ext uri="{FF2B5EF4-FFF2-40B4-BE49-F238E27FC236}">
                <a16:creationId xmlns:a16="http://schemas.microsoft.com/office/drawing/2014/main" id="{0435D1E0-71D5-C27E-9004-AF488B5538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096542" y="3211665"/>
            <a:ext cx="535508" cy="574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" name="TextBox 104">
            <a:extLst>
              <a:ext uri="{FF2B5EF4-FFF2-40B4-BE49-F238E27FC236}">
                <a16:creationId xmlns:a16="http://schemas.microsoft.com/office/drawing/2014/main" id="{74A2F26E-62D2-865D-EE6D-E151626A7A8C}"/>
              </a:ext>
            </a:extLst>
          </p:cNvPr>
          <p:cNvSpPr txBox="1"/>
          <p:nvPr/>
        </p:nvSpPr>
        <p:spPr>
          <a:xfrm>
            <a:off x="2535976" y="3828204"/>
            <a:ext cx="17080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600" b="1" dirty="0">
                <a:latin typeface="Times New Roman" panose="02020603050405020304" pitchFamily="18" charset="0"/>
                <a:cs typeface="B Zar" panose="00000400000000000000" pitchFamily="2" charset="-78"/>
              </a:rPr>
              <a:t>....</a:t>
            </a:r>
            <a:endParaRPr lang="en-US" sz="1600" b="1" dirty="0">
              <a:latin typeface="Times New Roman" panose="02020603050405020304" pitchFamily="18" charset="0"/>
              <a:cs typeface="B Zar" panose="00000400000000000000" pitchFamily="2" charset="-78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B6633464-6243-C022-AB47-13B7ACD24430}"/>
              </a:ext>
            </a:extLst>
          </p:cNvPr>
          <p:cNvSpPr txBox="1"/>
          <p:nvPr/>
        </p:nvSpPr>
        <p:spPr>
          <a:xfrm>
            <a:off x="1121241" y="3739307"/>
            <a:ext cx="15037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600" b="1" dirty="0">
                <a:cs typeface="B Zar" panose="00000400000000000000" pitchFamily="2" charset="-78"/>
              </a:rPr>
              <a:t>چهارشنبه</a:t>
            </a:r>
          </a:p>
          <a:p>
            <a:pPr algn="ctr"/>
            <a:endParaRPr lang="fa-IR" sz="200" b="1" dirty="0">
              <a:solidFill>
                <a:srgbClr val="FF0000"/>
              </a:solidFill>
              <a:cs typeface="B Zar" panose="00000400000000000000" pitchFamily="2" charset="-78"/>
            </a:endParaRPr>
          </a:p>
          <a:p>
            <a:pPr algn="ctr"/>
            <a:r>
              <a:rPr lang="fa-IR" sz="1400" b="1" dirty="0">
                <a:latin typeface="Times New Roman" panose="02020603050405020304" pitchFamily="18" charset="0"/>
                <a:cs typeface="B Zar" panose="00000400000000000000" pitchFamily="2" charset="-78"/>
              </a:rPr>
              <a:t>1403/00/00</a:t>
            </a:r>
            <a:endParaRPr lang="en-US" b="1" dirty="0">
              <a:latin typeface="Times New Roman" panose="02020603050405020304" pitchFamily="18" charset="0"/>
              <a:cs typeface="B Zar" panose="00000400000000000000" pitchFamily="2" charset="-78"/>
            </a:endParaRPr>
          </a:p>
        </p:txBody>
      </p:sp>
      <p:pic>
        <p:nvPicPr>
          <p:cNvPr id="107" name="Picture 106">
            <a:extLst>
              <a:ext uri="{FF2B5EF4-FFF2-40B4-BE49-F238E27FC236}">
                <a16:creationId xmlns:a16="http://schemas.microsoft.com/office/drawing/2014/main" id="{98CEBD65-DEC6-16AC-FE87-37ADDA3E41D7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flipH="1">
            <a:off x="1729858" y="3306980"/>
            <a:ext cx="318425" cy="318425"/>
          </a:xfrm>
          <a:prstGeom prst="rect">
            <a:avLst/>
          </a:prstGeom>
        </p:spPr>
      </p:pic>
      <p:sp>
        <p:nvSpPr>
          <p:cNvPr id="108" name="TextBox 107">
            <a:extLst>
              <a:ext uri="{FF2B5EF4-FFF2-40B4-BE49-F238E27FC236}">
                <a16:creationId xmlns:a16="http://schemas.microsoft.com/office/drawing/2014/main" id="{31728B15-2FCA-C285-9D6B-2074A401E49C}"/>
              </a:ext>
            </a:extLst>
          </p:cNvPr>
          <p:cNvSpPr txBox="1"/>
          <p:nvPr/>
        </p:nvSpPr>
        <p:spPr>
          <a:xfrm>
            <a:off x="5824468" y="3832683"/>
            <a:ext cx="19989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200" b="1" dirty="0">
                <a:cs typeface="B Zar" panose="00000400000000000000" pitchFamily="2" charset="-78"/>
              </a:rPr>
              <a:t>....</a:t>
            </a:r>
            <a:endParaRPr lang="en-US" sz="1200" b="1" dirty="0">
              <a:cs typeface="B Zar" panose="00000400000000000000" pitchFamily="2" charset="-78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6D301F73-A47B-2138-3818-14CA9279473A}"/>
              </a:ext>
            </a:extLst>
          </p:cNvPr>
          <p:cNvSpPr txBox="1"/>
          <p:nvPr/>
        </p:nvSpPr>
        <p:spPr>
          <a:xfrm>
            <a:off x="599272" y="5549946"/>
            <a:ext cx="359481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fa-IR" sz="1200" b="1" dirty="0">
                <a:cs typeface="2  Titr" panose="00000700000000000000" pitchFamily="2" charset="-78"/>
              </a:rPr>
              <a:t>لینک ثبت نام و اخذ گواهی:</a:t>
            </a:r>
          </a:p>
          <a:p>
            <a:pPr algn="ctr" rtl="1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https://certificate.kmu.ac.ir/edc</a:t>
            </a:r>
          </a:p>
        </p:txBody>
      </p:sp>
      <p:pic>
        <p:nvPicPr>
          <p:cNvPr id="110" name="Picture 4" descr="PNG لوگو لوکیشن - Icon GPS PNG">
            <a:extLst>
              <a:ext uri="{FF2B5EF4-FFF2-40B4-BE49-F238E27FC236}">
                <a16:creationId xmlns:a16="http://schemas.microsoft.com/office/drawing/2014/main" id="{C6D66216-0F0B-FB27-8866-76D6AD9F09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1947" y="3225286"/>
            <a:ext cx="569725" cy="514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1" name="TextBox 110">
            <a:extLst>
              <a:ext uri="{FF2B5EF4-FFF2-40B4-BE49-F238E27FC236}">
                <a16:creationId xmlns:a16="http://schemas.microsoft.com/office/drawing/2014/main" id="{EBF029B1-B808-337B-F676-72EB0463CC29}"/>
              </a:ext>
            </a:extLst>
          </p:cNvPr>
          <p:cNvSpPr txBox="1"/>
          <p:nvPr/>
        </p:nvSpPr>
        <p:spPr>
          <a:xfrm>
            <a:off x="4031382" y="3792089"/>
            <a:ext cx="203821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a-I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....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2" name="Picture 111">
            <a:extLst>
              <a:ext uri="{FF2B5EF4-FFF2-40B4-BE49-F238E27FC236}">
                <a16:creationId xmlns:a16="http://schemas.microsoft.com/office/drawing/2014/main" id="{5EB846E0-233B-5A2C-FAED-9240056A323E}"/>
              </a:ext>
            </a:extLst>
          </p:cNvPr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849070" y="3267495"/>
            <a:ext cx="373778" cy="407426"/>
          </a:xfrm>
          <a:prstGeom prst="rect">
            <a:avLst/>
          </a:prstGeom>
        </p:spPr>
      </p:pic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0A0A9CA7-9220-57D0-0713-6CF40EF0D9C6}"/>
              </a:ext>
            </a:extLst>
          </p:cNvPr>
          <p:cNvCxnSpPr/>
          <p:nvPr/>
        </p:nvCxnSpPr>
        <p:spPr>
          <a:xfrm>
            <a:off x="2639122" y="3340417"/>
            <a:ext cx="0" cy="72283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2687987E-756E-8FE7-B1E6-54677E36B691}"/>
              </a:ext>
            </a:extLst>
          </p:cNvPr>
          <p:cNvCxnSpPr/>
          <p:nvPr/>
        </p:nvCxnSpPr>
        <p:spPr>
          <a:xfrm>
            <a:off x="5931537" y="3324882"/>
            <a:ext cx="0" cy="72283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F41F254B-B1ED-A3EA-FB84-2304E867C36E}"/>
              </a:ext>
            </a:extLst>
          </p:cNvPr>
          <p:cNvCxnSpPr/>
          <p:nvPr/>
        </p:nvCxnSpPr>
        <p:spPr>
          <a:xfrm>
            <a:off x="4139227" y="3340417"/>
            <a:ext cx="0" cy="72283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6" name="Rectangle 115">
            <a:extLst>
              <a:ext uri="{FF2B5EF4-FFF2-40B4-BE49-F238E27FC236}">
                <a16:creationId xmlns:a16="http://schemas.microsoft.com/office/drawing/2014/main" id="{10EAC230-1CBA-D8C1-C961-72322650DA86}"/>
              </a:ext>
            </a:extLst>
          </p:cNvPr>
          <p:cNvSpPr/>
          <p:nvPr/>
        </p:nvSpPr>
        <p:spPr>
          <a:xfrm>
            <a:off x="9802281" y="3017873"/>
            <a:ext cx="1014984" cy="1367924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>
                <a:solidFill>
                  <a:srgbClr val="FF0000"/>
                </a:solidFill>
                <a:cs typeface="2  Zar" panose="00000400000000000000" pitchFamily="2" charset="-78"/>
              </a:rPr>
              <a:t>عکس مدرس</a:t>
            </a:r>
            <a:endParaRPr lang="en-US" sz="2400" b="1" dirty="0">
              <a:solidFill>
                <a:srgbClr val="FF0000"/>
              </a:solidFill>
              <a:cs typeface="2 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8945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4613B4A9-1C7C-4729-A016-AB42D39794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8AEA256-069F-50D6-4D3A-4DFDCBA60B3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1" b="57075"/>
          <a:stretch/>
        </p:blipFill>
        <p:spPr>
          <a:xfrm>
            <a:off x="8486" y="419403"/>
            <a:ext cx="12188952" cy="64550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7E461F7-CB60-4BF2-B784-70056C3E5C51}"/>
              </a:ext>
            </a:extLst>
          </p:cNvPr>
          <p:cNvSpPr txBox="1"/>
          <p:nvPr/>
        </p:nvSpPr>
        <p:spPr>
          <a:xfrm>
            <a:off x="1587089" y="1421092"/>
            <a:ext cx="4715433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fa-IR" sz="4000" dirty="0">
                <a:cs typeface="A Shablon Cut" panose="00000400000000000000" pitchFamily="2" charset="-78"/>
              </a:rPr>
              <a:t>کارگاه آموزشی:</a:t>
            </a:r>
            <a:r>
              <a:rPr lang="en-US" sz="4000" dirty="0">
                <a:cs typeface="A Shablon Cut" panose="00000400000000000000" pitchFamily="2" charset="-78"/>
              </a:rPr>
              <a:t> </a:t>
            </a:r>
            <a:r>
              <a:rPr lang="fa-IR" sz="4000" dirty="0">
                <a:solidFill>
                  <a:srgbClr val="FF0000"/>
                </a:solidFill>
                <a:cs typeface="A Shablon Cut" panose="00000400000000000000" pitchFamily="2" charset="-78"/>
              </a:rPr>
              <a:t>....</a:t>
            </a:r>
          </a:p>
          <a:p>
            <a:pPr algn="ctr" rtl="1"/>
            <a:endParaRPr lang="fa-IR" sz="1000" dirty="0">
              <a:cs typeface="A Shablon Cut" panose="00000400000000000000" pitchFamily="2" charset="-78"/>
            </a:endParaRPr>
          </a:p>
          <a:p>
            <a:pPr algn="ctr" rtl="1"/>
            <a:r>
              <a:rPr lang="fa-IR" sz="1400" b="1" dirty="0">
                <a:cs typeface="B Zar" panose="00000400000000000000" pitchFamily="2" charset="-78"/>
              </a:rPr>
              <a:t>(از سری کارگاه های </a:t>
            </a:r>
            <a:r>
              <a:rPr lang="fa-IR" sz="1400" b="1" dirty="0">
                <a:solidFill>
                  <a:srgbClr val="FF0000"/>
                </a:solidFill>
                <a:cs typeface="B Zar" panose="00000400000000000000" pitchFamily="2" charset="-78"/>
              </a:rPr>
              <a:t>......</a:t>
            </a:r>
            <a:r>
              <a:rPr lang="fa-IR" sz="1400" b="1" dirty="0">
                <a:cs typeface="B Zar" panose="00000400000000000000" pitchFamily="2" charset="-78"/>
              </a:rPr>
              <a:t>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DF5DFB-56A2-C029-CEAD-FB7CEF7F84A4}"/>
              </a:ext>
            </a:extLst>
          </p:cNvPr>
          <p:cNvSpPr txBox="1"/>
          <p:nvPr/>
        </p:nvSpPr>
        <p:spPr>
          <a:xfrm>
            <a:off x="425168" y="121751"/>
            <a:ext cx="1110421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1050" b="1" dirty="0">
                <a:cs typeface="B Zar" panose="00000400000000000000" pitchFamily="2" charset="-78"/>
              </a:rPr>
              <a:t>دفتر توسعه آموزش پزشکی </a:t>
            </a:r>
            <a:r>
              <a:rPr lang="fa-IR" sz="1050" b="1" dirty="0">
                <a:solidFill>
                  <a:srgbClr val="FF0000"/>
                </a:solidFill>
                <a:cs typeface="B Zar" panose="00000400000000000000" pitchFamily="2" charset="-78"/>
              </a:rPr>
              <a:t>دانشکده/ بیمارستان .....</a:t>
            </a:r>
            <a:r>
              <a:rPr lang="fa-IR" sz="1050" b="1" dirty="0">
                <a:cs typeface="B Zar" panose="00000400000000000000" pitchFamily="2" charset="-78"/>
              </a:rPr>
              <a:t>با همکاری واحد توانمند سازی آموزشی اعضای هیأت علمی مرکز مطالعات و توسعه آموزش پزشکی در دانشگاه علوم پزشکی کرمان برگزار می نماید:</a:t>
            </a:r>
            <a:endParaRPr lang="en-US" sz="1050" b="1" dirty="0">
              <a:cs typeface="B Zar" panose="00000400000000000000" pitchFamily="2" charset="-78"/>
            </a:endParaRPr>
          </a:p>
        </p:txBody>
      </p:sp>
      <p:pic>
        <p:nvPicPr>
          <p:cNvPr id="5" name="Picture 2" descr="C:\Users\z.shakiba\Downloads\new logo copy.jpg">
            <a:extLst>
              <a:ext uri="{FF2B5EF4-FFF2-40B4-BE49-F238E27FC236}">
                <a16:creationId xmlns:a16="http://schemas.microsoft.com/office/drawing/2014/main" id="{0DB19327-4EB1-5307-9923-D38C90642A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0286" y="111272"/>
            <a:ext cx="449057" cy="4797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2FE6620-E792-7B88-7CAD-F304D7E45E65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1559488" y="101086"/>
            <a:ext cx="512226" cy="53726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CB053C1-96F7-38B9-6938-18A545F2B48C}"/>
              </a:ext>
            </a:extLst>
          </p:cNvPr>
          <p:cNvSpPr txBox="1"/>
          <p:nvPr/>
        </p:nvSpPr>
        <p:spPr>
          <a:xfrm>
            <a:off x="7210747" y="1741073"/>
            <a:ext cx="4318639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b="1" dirty="0">
                <a:effectLst/>
                <a:cs typeface="2  Zar" panose="00000400000000000000" pitchFamily="2" charset="-78"/>
              </a:rPr>
              <a:t>مدرس:</a:t>
            </a:r>
            <a:r>
              <a:rPr lang="fa-IR" sz="4000" b="1" dirty="0">
                <a:cs typeface="2  Niki Border" panose="00000400000000000000" pitchFamily="2" charset="-78"/>
              </a:rPr>
              <a:t> </a:t>
            </a:r>
            <a:r>
              <a:rPr lang="fa-IR" sz="3200" b="1" dirty="0">
                <a:cs typeface="2  Niki Border" panose="00000400000000000000" pitchFamily="2" charset="-78"/>
              </a:rPr>
              <a:t>دکتر </a:t>
            </a:r>
            <a:r>
              <a:rPr lang="fa-IR" sz="3200" b="1" dirty="0">
                <a:solidFill>
                  <a:srgbClr val="FF0000"/>
                </a:solidFill>
                <a:effectLst/>
                <a:cs typeface="2  Niki Border" panose="00000400000000000000" pitchFamily="2" charset="-78"/>
              </a:rPr>
              <a:t>.....</a:t>
            </a:r>
            <a:endParaRPr lang="fa-IR" sz="1100" b="1" dirty="0">
              <a:solidFill>
                <a:srgbClr val="FF0000"/>
              </a:solidFill>
              <a:cs typeface="2  Zar" panose="00000400000000000000" pitchFamily="2" charset="-78"/>
            </a:endParaRPr>
          </a:p>
          <a:p>
            <a:pPr algn="ctr" rtl="1"/>
            <a:r>
              <a:rPr lang="fa-IR" sz="1100" b="1" dirty="0">
                <a:solidFill>
                  <a:srgbClr val="FF0000"/>
                </a:solidFill>
                <a:cs typeface="2  Titr" panose="00000700000000000000" pitchFamily="2" charset="-78"/>
              </a:rPr>
              <a:t>مثال: استادیار آموزش پزشکی</a:t>
            </a:r>
          </a:p>
          <a:p>
            <a:pPr algn="ctr" rtl="1"/>
            <a:r>
              <a:rPr lang="fa-IR" sz="1100" b="1" dirty="0">
                <a:solidFill>
                  <a:srgbClr val="FF0000"/>
                </a:solidFill>
                <a:cs typeface="2  Titr" panose="00000700000000000000" pitchFamily="2" charset="-78"/>
              </a:rPr>
              <a:t> </a:t>
            </a:r>
            <a:endParaRPr lang="fa-IR" sz="1100" b="1" dirty="0">
              <a:cs typeface="2  Titr" panose="00000700000000000000" pitchFamily="2" charset="-78"/>
            </a:endParaRPr>
          </a:p>
          <a:p>
            <a:pPr algn="ctr" rtl="1"/>
            <a:r>
              <a:rPr lang="fa-IR" sz="1100" b="1" dirty="0">
                <a:cs typeface="2  Titr" panose="00000700000000000000" pitchFamily="2" charset="-78"/>
              </a:rPr>
              <a:t> عضو هیأت علمی دانشگاه علوم پزشکی کرمان</a:t>
            </a:r>
            <a:endParaRPr lang="en-US" sz="1400" b="1" dirty="0">
              <a:cs typeface="2  Zar" panose="00000400000000000000" pitchFamily="2" charset="-7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0828B40-A1FA-2AA2-1390-D3DCFD0949C6}"/>
              </a:ext>
            </a:extLst>
          </p:cNvPr>
          <p:cNvSpPr txBox="1"/>
          <p:nvPr/>
        </p:nvSpPr>
        <p:spPr>
          <a:xfrm>
            <a:off x="3668867" y="6402229"/>
            <a:ext cx="526731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LY" sz="1400" b="1" dirty="0">
                <a:solidFill>
                  <a:schemeClr val="bg1"/>
                </a:solidFill>
                <a:cs typeface="2  Titr" panose="00000700000000000000" pitchFamily="2" charset="-78"/>
              </a:rPr>
              <a:t>شماره تماس </a:t>
            </a:r>
            <a:r>
              <a:rPr lang="fa-IR" sz="1400" b="1" dirty="0">
                <a:solidFill>
                  <a:schemeClr val="bg1"/>
                </a:solidFill>
                <a:cs typeface="2  Titr" panose="00000700000000000000" pitchFamily="2" charset="-78"/>
              </a:rPr>
              <a:t> </a:t>
            </a:r>
            <a:r>
              <a:rPr lang="ar-LY" sz="1400" b="1" dirty="0">
                <a:solidFill>
                  <a:schemeClr val="bg1"/>
                </a:solidFill>
                <a:cs typeface="2  Titr" panose="00000700000000000000" pitchFamily="2" charset="-78"/>
              </a:rPr>
              <a:t>جهت کسب اطلاعات بیشتر </a:t>
            </a:r>
            <a:r>
              <a:rPr lang="fa-IR" sz="16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cs typeface="2  Elm Border" panose="00000400000000000000" pitchFamily="2" charset="-78"/>
              </a:rPr>
              <a:t>: 0</a:t>
            </a:r>
            <a:r>
              <a:rPr lang="fa-IR" sz="1400" b="1" dirty="0">
                <a:solidFill>
                  <a:schemeClr val="bg1"/>
                </a:solidFill>
                <a:cs typeface="2  Titr" panose="00000700000000000000" pitchFamily="2" charset="-78"/>
              </a:rPr>
              <a:t>9137067701- 03431325347</a:t>
            </a:r>
            <a:endParaRPr lang="ar-LY" sz="1400" b="1" dirty="0">
              <a:solidFill>
                <a:schemeClr val="bg1"/>
              </a:solidFill>
              <a:cs typeface="2  Titr" panose="00000700000000000000" pitchFamily="2" charset="-7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3A943DF-23DD-4656-5D5D-8BFDED2FCAA0}"/>
              </a:ext>
            </a:extLst>
          </p:cNvPr>
          <p:cNvSpPr txBox="1"/>
          <p:nvPr/>
        </p:nvSpPr>
        <p:spPr>
          <a:xfrm>
            <a:off x="8602819" y="4056066"/>
            <a:ext cx="3417407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n-US" sz="900" b="1" dirty="0">
              <a:cs typeface="2  Mitra" panose="00000400000000000000" pitchFamily="2" charset="-78"/>
            </a:endParaRPr>
          </a:p>
          <a:p>
            <a:pPr algn="ctr" rtl="1"/>
            <a:r>
              <a:rPr lang="fa-IR" sz="1400" b="1" dirty="0">
                <a:solidFill>
                  <a:schemeClr val="bg1"/>
                </a:solidFill>
                <a:cs typeface="2  Titr" panose="00000700000000000000" pitchFamily="2" charset="-78"/>
              </a:rPr>
              <a:t>لینک سایت واحد توانمند سازی</a:t>
            </a:r>
            <a:r>
              <a:rPr lang="fa-IR" sz="2000" b="1" dirty="0">
                <a:solidFill>
                  <a:schemeClr val="bg1"/>
                </a:solidFill>
                <a:cs typeface="2  Mitra" panose="00000400000000000000" pitchFamily="2" charset="-78"/>
              </a:rPr>
              <a:t>:</a:t>
            </a:r>
          </a:p>
          <a:p>
            <a:pPr algn="ctr" rtl="1"/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http://edustaff.kmu.ac.ir/fa</a:t>
            </a:r>
            <a:r>
              <a:rPr lang="fa-I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en-US" sz="600" b="1" dirty="0">
              <a:cs typeface="2  Mitra" panose="00000400000000000000" pitchFamily="2" charset="-78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F61F890-F9E7-730B-EC8C-951860F48F8F}"/>
              </a:ext>
            </a:extLst>
          </p:cNvPr>
          <p:cNvSpPr txBox="1"/>
          <p:nvPr/>
        </p:nvSpPr>
        <p:spPr>
          <a:xfrm>
            <a:off x="6210265" y="5273932"/>
            <a:ext cx="3594814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fa-IR" sz="1400" b="1" dirty="0">
                <a:solidFill>
                  <a:srgbClr val="FFFF00"/>
                </a:solidFill>
                <a:cs typeface="2  Titr" panose="00000700000000000000" pitchFamily="2" charset="-78"/>
              </a:rPr>
              <a:t>لینک ثبت نام و اخذ گواهی:</a:t>
            </a:r>
          </a:p>
          <a:p>
            <a:pPr algn="ctr" rtl="1"/>
            <a:r>
              <a:rPr lang="en-US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https://certificate.kmu.ac.ir/edc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8EBD7D7-1596-C904-5036-CCCCFBEC3F50}"/>
              </a:ext>
            </a:extLst>
          </p:cNvPr>
          <p:cNvSpPr/>
          <p:nvPr/>
        </p:nvSpPr>
        <p:spPr>
          <a:xfrm>
            <a:off x="10731324" y="1080127"/>
            <a:ext cx="1014984" cy="1367924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>
                <a:solidFill>
                  <a:srgbClr val="FF0000"/>
                </a:solidFill>
                <a:cs typeface="2  Zar" panose="00000400000000000000" pitchFamily="2" charset="-78"/>
              </a:rPr>
              <a:t>عکس مدرس</a:t>
            </a:r>
            <a:endParaRPr lang="en-US" sz="2400" b="1" dirty="0">
              <a:solidFill>
                <a:srgbClr val="FF0000"/>
              </a:solidFill>
              <a:cs typeface="2  Zar" panose="00000400000000000000" pitchFamily="2" charset="-78"/>
            </a:endParaRPr>
          </a:p>
        </p:txBody>
      </p:sp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3A394FA6-40BE-D0DD-95C7-E1B13F7F1317}"/>
              </a:ext>
            </a:extLst>
          </p:cNvPr>
          <p:cNvSpPr/>
          <p:nvPr/>
        </p:nvSpPr>
        <p:spPr>
          <a:xfrm>
            <a:off x="152158" y="2981602"/>
            <a:ext cx="6058107" cy="916913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6" name="Picture 2" descr="دانلود آیکون ساعت مشکی گرد | تیک طرح مرجع گرافیک ایران">
            <a:extLst>
              <a:ext uri="{FF2B5EF4-FFF2-40B4-BE49-F238E27FC236}">
                <a16:creationId xmlns:a16="http://schemas.microsoft.com/office/drawing/2014/main" id="{CA76667E-946A-FC9A-8E57-074E4EF274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058951" y="3021604"/>
            <a:ext cx="477167" cy="511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" name="TextBox 66">
            <a:extLst>
              <a:ext uri="{FF2B5EF4-FFF2-40B4-BE49-F238E27FC236}">
                <a16:creationId xmlns:a16="http://schemas.microsoft.com/office/drawing/2014/main" id="{ACA530AF-57C7-279E-3CF9-B917F1AADEF9}"/>
              </a:ext>
            </a:extLst>
          </p:cNvPr>
          <p:cNvSpPr txBox="1"/>
          <p:nvPr/>
        </p:nvSpPr>
        <p:spPr>
          <a:xfrm>
            <a:off x="2128387" y="3481974"/>
            <a:ext cx="17080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>
                <a:latin typeface="Times New Roman" panose="02020603050405020304" pitchFamily="18" charset="0"/>
                <a:cs typeface="B Zar" panose="00000400000000000000" pitchFamily="2" charset="-78"/>
              </a:rPr>
              <a:t>....</a:t>
            </a:r>
            <a:endParaRPr lang="en-US" sz="1600" b="1" dirty="0">
              <a:latin typeface="Times New Roman" panose="02020603050405020304" pitchFamily="18" charset="0"/>
              <a:cs typeface="B Zar" panose="00000400000000000000" pitchFamily="2" charset="-78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9E6F57CA-212E-B791-8628-8ACB99B47ABC}"/>
              </a:ext>
            </a:extLst>
          </p:cNvPr>
          <p:cNvSpPr txBox="1"/>
          <p:nvPr/>
        </p:nvSpPr>
        <p:spPr>
          <a:xfrm>
            <a:off x="226957" y="3411230"/>
            <a:ext cx="11691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b="1" dirty="0">
                <a:cs typeface="B Zar" panose="00000400000000000000" pitchFamily="2" charset="-78"/>
              </a:rPr>
              <a:t>چهارشنبه</a:t>
            </a:r>
          </a:p>
          <a:p>
            <a:pPr algn="ctr"/>
            <a:endParaRPr lang="fa-IR" sz="200" b="1" dirty="0">
              <a:cs typeface="B Zar" panose="00000400000000000000" pitchFamily="2" charset="-78"/>
            </a:endParaRPr>
          </a:p>
          <a:p>
            <a:pPr algn="ctr"/>
            <a:r>
              <a:rPr lang="fa-IR" sz="1200" b="1" dirty="0">
                <a:latin typeface="Times New Roman" panose="02020603050405020304" pitchFamily="18" charset="0"/>
                <a:cs typeface="B Zar" panose="00000400000000000000" pitchFamily="2" charset="-78"/>
              </a:rPr>
              <a:t>1403/00/00</a:t>
            </a:r>
            <a:endParaRPr lang="en-US" sz="1600" b="1" dirty="0">
              <a:latin typeface="Times New Roman" panose="02020603050405020304" pitchFamily="18" charset="0"/>
              <a:cs typeface="B Zar" panose="00000400000000000000" pitchFamily="2" charset="-78"/>
            </a:endParaRPr>
          </a:p>
        </p:txBody>
      </p:sp>
      <p:pic>
        <p:nvPicPr>
          <p:cNvPr id="69" name="Picture 68">
            <a:extLst>
              <a:ext uri="{FF2B5EF4-FFF2-40B4-BE49-F238E27FC236}">
                <a16:creationId xmlns:a16="http://schemas.microsoft.com/office/drawing/2014/main" id="{89784A17-90D7-C04E-1602-B9932F22F3F6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flipH="1">
            <a:off x="628613" y="3070937"/>
            <a:ext cx="318425" cy="318425"/>
          </a:xfrm>
          <a:prstGeom prst="rect">
            <a:avLst/>
          </a:prstGeom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4A213B4D-56D9-BD35-4963-55E76367E9C2}"/>
              </a:ext>
            </a:extLst>
          </p:cNvPr>
          <p:cNvSpPr txBox="1"/>
          <p:nvPr/>
        </p:nvSpPr>
        <p:spPr>
          <a:xfrm>
            <a:off x="4452338" y="3467442"/>
            <a:ext cx="19989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200" b="1" dirty="0">
                <a:solidFill>
                  <a:sysClr val="windowText" lastClr="000000"/>
                </a:solidFill>
                <a:cs typeface="B Zar" panose="00000400000000000000" pitchFamily="2" charset="-78"/>
              </a:rPr>
              <a:t>....</a:t>
            </a:r>
            <a:endParaRPr lang="en-US" sz="1200" b="1" dirty="0">
              <a:solidFill>
                <a:sysClr val="windowText" lastClr="000000"/>
              </a:solidFill>
              <a:cs typeface="B Zar" panose="00000400000000000000" pitchFamily="2" charset="-78"/>
            </a:endParaRPr>
          </a:p>
        </p:txBody>
      </p:sp>
      <p:pic>
        <p:nvPicPr>
          <p:cNvPr id="71" name="Picture 4" descr="PNG لوگو لوکیشن - Icon GPS PNG">
            <a:extLst>
              <a:ext uri="{FF2B5EF4-FFF2-40B4-BE49-F238E27FC236}">
                <a16:creationId xmlns:a16="http://schemas.microsoft.com/office/drawing/2014/main" id="{4E02D56E-0605-4E4D-C4DF-51A843C220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8337" y="3086022"/>
            <a:ext cx="306928" cy="2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" name="TextBox 71">
            <a:extLst>
              <a:ext uri="{FF2B5EF4-FFF2-40B4-BE49-F238E27FC236}">
                <a16:creationId xmlns:a16="http://schemas.microsoft.com/office/drawing/2014/main" id="{FE78B181-8E56-338F-D7C7-5507F189C881}"/>
              </a:ext>
            </a:extLst>
          </p:cNvPr>
          <p:cNvSpPr txBox="1"/>
          <p:nvPr/>
        </p:nvSpPr>
        <p:spPr>
          <a:xfrm>
            <a:off x="2886744" y="3559479"/>
            <a:ext cx="203821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a-IR" sz="12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</a:t>
            </a:r>
            <a:endParaRPr lang="en-US" sz="12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68F7A678-2795-3485-AAB2-B0E3CBDCF3C3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768298" y="3086433"/>
            <a:ext cx="295801" cy="322429"/>
          </a:xfrm>
          <a:prstGeom prst="rect">
            <a:avLst/>
          </a:prstGeom>
        </p:spPr>
      </p:pic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C90AEE6B-1600-2829-A02C-83CEC3B1B3C5}"/>
              </a:ext>
            </a:extLst>
          </p:cNvPr>
          <p:cNvCxnSpPr/>
          <p:nvPr/>
        </p:nvCxnSpPr>
        <p:spPr>
          <a:xfrm>
            <a:off x="1579599" y="3092913"/>
            <a:ext cx="0" cy="72283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01A7377A-4446-9573-13C8-73040CF54293}"/>
              </a:ext>
            </a:extLst>
          </p:cNvPr>
          <p:cNvCxnSpPr/>
          <p:nvPr/>
        </p:nvCxnSpPr>
        <p:spPr>
          <a:xfrm>
            <a:off x="4740293" y="3078639"/>
            <a:ext cx="0" cy="72283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A57D2E0D-1361-B76B-9AC8-D1AA339BADA1}"/>
              </a:ext>
            </a:extLst>
          </p:cNvPr>
          <p:cNvCxnSpPr/>
          <p:nvPr/>
        </p:nvCxnSpPr>
        <p:spPr>
          <a:xfrm>
            <a:off x="3181212" y="3105405"/>
            <a:ext cx="0" cy="72283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9509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448</Words>
  <Application>Microsoft Office PowerPoint</Application>
  <PresentationFormat>Widescreen</PresentationFormat>
  <Paragraphs>85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6" baseType="lpstr">
      <vt:lpstr>2  Elm Border</vt:lpstr>
      <vt:lpstr>2  Mitra</vt:lpstr>
      <vt:lpstr>2  Niki Border</vt:lpstr>
      <vt:lpstr>2  Titr</vt:lpstr>
      <vt:lpstr>2  Zar</vt:lpstr>
      <vt:lpstr>A Shablon Cut</vt:lpstr>
      <vt:lpstr>Aptos</vt:lpstr>
      <vt:lpstr>Aptos Display</vt:lpstr>
      <vt:lpstr>Arial</vt:lpstr>
      <vt:lpstr>B Zar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زینب شکیبا</dc:creator>
  <cp:lastModifiedBy>زینب شکیبا</cp:lastModifiedBy>
  <cp:revision>5</cp:revision>
  <dcterms:created xsi:type="dcterms:W3CDTF">2024-10-07T10:30:27Z</dcterms:created>
  <dcterms:modified xsi:type="dcterms:W3CDTF">2024-10-09T05:48:56Z</dcterms:modified>
</cp:coreProperties>
</file>